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1" r:id="rId2"/>
    <p:sldId id="282" r:id="rId3"/>
    <p:sldId id="283" r:id="rId4"/>
    <p:sldId id="284" r:id="rId5"/>
    <p:sldId id="285" r:id="rId6"/>
    <p:sldId id="286" r:id="rId7"/>
    <p:sldId id="287" r:id="rId8"/>
    <p:sldId id="288" r:id="rId9"/>
    <p:sldId id="289" r:id="rId10"/>
    <p:sldId id="279" r:id="rId11"/>
    <p:sldId id="256" r:id="rId12"/>
    <p:sldId id="278" r:id="rId13"/>
    <p:sldId id="260" r:id="rId14"/>
    <p:sldId id="257" r:id="rId15"/>
    <p:sldId id="259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62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3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403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744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346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93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102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54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55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25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06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93F9E-0B1D-46B6-A4AF-20C0932C5C36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5934D-CD7F-4610-8590-9F94DF358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31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179AE3-D03B-45AC-A3B5-F05105D5CB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4" r="12219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F5B5DC-1355-47CB-9325-237363A6C76D}"/>
              </a:ext>
            </a:extLst>
          </p:cNvPr>
          <p:cNvSpPr txBox="1"/>
          <p:nvPr/>
        </p:nvSpPr>
        <p:spPr>
          <a:xfrm rot="21355980">
            <a:off x="2273643" y="3380115"/>
            <a:ext cx="144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B985AE-9357-4E02-BEF3-B6E43F85B222}"/>
              </a:ext>
            </a:extLst>
          </p:cNvPr>
          <p:cNvSpPr txBox="1"/>
          <p:nvPr/>
        </p:nvSpPr>
        <p:spPr>
          <a:xfrm rot="5150229">
            <a:off x="3941814" y="1662522"/>
            <a:ext cx="144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Valencia St</a:t>
            </a:r>
          </a:p>
        </p:txBody>
      </p:sp>
    </p:spTree>
    <p:extLst>
      <p:ext uri="{BB962C8B-B14F-4D97-AF65-F5344CB8AC3E}">
        <p14:creationId xmlns:p14="http://schemas.microsoft.com/office/powerpoint/2010/main" val="268824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F1294E-C2F9-465A-8A98-28884B95F6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2" r="6721"/>
          <a:stretch/>
        </p:blipFill>
        <p:spPr>
          <a:xfrm>
            <a:off x="0" y="0"/>
            <a:ext cx="9178740" cy="712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643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-96696"/>
            <a:ext cx="9144000" cy="70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55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-96696"/>
            <a:ext cx="9144000" cy="70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939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4" y="0"/>
            <a:ext cx="9144000" cy="7051392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F5DC2E-C751-4DC1-B86C-424136EB4A51}"/>
              </a:ext>
            </a:extLst>
          </p:cNvPr>
          <p:cNvSpPr/>
          <p:nvPr/>
        </p:nvSpPr>
        <p:spPr>
          <a:xfrm>
            <a:off x="0" y="3221510"/>
            <a:ext cx="9144000" cy="3752850"/>
          </a:xfrm>
          <a:custGeom>
            <a:avLst/>
            <a:gdLst>
              <a:gd name="connsiteX0" fmla="*/ 0 w 9144000"/>
              <a:gd name="connsiteY0" fmla="*/ 762000 h 3752850"/>
              <a:gd name="connsiteX1" fmla="*/ 9134475 w 9144000"/>
              <a:gd name="connsiteY1" fmla="*/ 0 h 3752850"/>
              <a:gd name="connsiteX2" fmla="*/ 9144000 w 9144000"/>
              <a:gd name="connsiteY2" fmla="*/ 533400 h 3752850"/>
              <a:gd name="connsiteX3" fmla="*/ 4114800 w 9144000"/>
              <a:gd name="connsiteY3" fmla="*/ 981075 h 3752850"/>
              <a:gd name="connsiteX4" fmla="*/ 4286250 w 9144000"/>
              <a:gd name="connsiteY4" fmla="*/ 3752850 h 3752850"/>
              <a:gd name="connsiteX5" fmla="*/ 3771900 w 9144000"/>
              <a:gd name="connsiteY5" fmla="*/ 3752850 h 3752850"/>
              <a:gd name="connsiteX6" fmla="*/ 3619500 w 9144000"/>
              <a:gd name="connsiteY6" fmla="*/ 1009650 h 3752850"/>
              <a:gd name="connsiteX7" fmla="*/ 0 w 9144000"/>
              <a:gd name="connsiteY7" fmla="*/ 1257300 h 3752850"/>
              <a:gd name="connsiteX8" fmla="*/ 0 w 9144000"/>
              <a:gd name="connsiteY8" fmla="*/ 76200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0" h="3752850">
                <a:moveTo>
                  <a:pt x="0" y="762000"/>
                </a:moveTo>
                <a:lnTo>
                  <a:pt x="9134475" y="0"/>
                </a:lnTo>
                <a:lnTo>
                  <a:pt x="9144000" y="533400"/>
                </a:lnTo>
                <a:lnTo>
                  <a:pt x="4114800" y="981075"/>
                </a:lnTo>
                <a:lnTo>
                  <a:pt x="4286250" y="3752850"/>
                </a:lnTo>
                <a:lnTo>
                  <a:pt x="3771900" y="3752850"/>
                </a:lnTo>
                <a:lnTo>
                  <a:pt x="3619500" y="1009650"/>
                </a:lnTo>
                <a:lnTo>
                  <a:pt x="0" y="1257300"/>
                </a:lnTo>
                <a:lnTo>
                  <a:pt x="0" y="762000"/>
                </a:lnTo>
                <a:close/>
              </a:path>
            </a:pathLst>
          </a:cu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504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0"/>
            <a:ext cx="9144000" cy="7051392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DF625CC-0B43-41F3-930F-5ECCAF2C6E08}"/>
              </a:ext>
            </a:extLst>
          </p:cNvPr>
          <p:cNvSpPr/>
          <p:nvPr/>
        </p:nvSpPr>
        <p:spPr>
          <a:xfrm>
            <a:off x="3619500" y="19050"/>
            <a:ext cx="3676650" cy="6991350"/>
          </a:xfrm>
          <a:custGeom>
            <a:avLst/>
            <a:gdLst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0 w 3733800"/>
              <a:gd name="connsiteY8" fmla="*/ 3305175 h 6991350"/>
              <a:gd name="connsiteX9" fmla="*/ 209550 w 3733800"/>
              <a:gd name="connsiteY9" fmla="*/ 6991350 h 6991350"/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71500 w 3733800"/>
              <a:gd name="connsiteY2" fmla="*/ 434340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0 w 3733800"/>
              <a:gd name="connsiteY8" fmla="*/ 3305175 h 6991350"/>
              <a:gd name="connsiteX9" fmla="*/ 209550 w 3733800"/>
              <a:gd name="connsiteY9" fmla="*/ 6991350 h 6991350"/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71500 w 3733800"/>
              <a:gd name="connsiteY2" fmla="*/ 434340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0 w 3733800"/>
              <a:gd name="connsiteY8" fmla="*/ 3305175 h 6991350"/>
              <a:gd name="connsiteX9" fmla="*/ 209550 w 3733800"/>
              <a:gd name="connsiteY9" fmla="*/ 6991350 h 6991350"/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71500 w 3733800"/>
              <a:gd name="connsiteY2" fmla="*/ 4343400 h 6991350"/>
              <a:gd name="connsiteX3" fmla="*/ 1447800 w 3733800"/>
              <a:gd name="connsiteY3" fmla="*/ 25146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0 w 3733800"/>
              <a:gd name="connsiteY8" fmla="*/ 3305175 h 6991350"/>
              <a:gd name="connsiteX9" fmla="*/ 209550 w 3733800"/>
              <a:gd name="connsiteY9" fmla="*/ 6991350 h 6991350"/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71500 w 3733800"/>
              <a:gd name="connsiteY2" fmla="*/ 4343400 h 6991350"/>
              <a:gd name="connsiteX3" fmla="*/ 1447800 w 3733800"/>
              <a:gd name="connsiteY3" fmla="*/ 2514600 h 6991350"/>
              <a:gd name="connsiteX4" fmla="*/ 1343025 w 3733800"/>
              <a:gd name="connsiteY4" fmla="*/ 21526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0 w 3733800"/>
              <a:gd name="connsiteY8" fmla="*/ 3305175 h 6991350"/>
              <a:gd name="connsiteX9" fmla="*/ 209550 w 3733800"/>
              <a:gd name="connsiteY9" fmla="*/ 6991350 h 6991350"/>
              <a:gd name="connsiteX0" fmla="*/ 152400 w 3676650"/>
              <a:gd name="connsiteY0" fmla="*/ 6991350 h 6991350"/>
              <a:gd name="connsiteX1" fmla="*/ 638175 w 3676650"/>
              <a:gd name="connsiteY1" fmla="*/ 6991350 h 6991350"/>
              <a:gd name="connsiteX2" fmla="*/ 514350 w 3676650"/>
              <a:gd name="connsiteY2" fmla="*/ 4343400 h 6991350"/>
              <a:gd name="connsiteX3" fmla="*/ 1390650 w 3676650"/>
              <a:gd name="connsiteY3" fmla="*/ 2514600 h 6991350"/>
              <a:gd name="connsiteX4" fmla="*/ 1285875 w 3676650"/>
              <a:gd name="connsiteY4" fmla="*/ 2152650 h 6991350"/>
              <a:gd name="connsiteX5" fmla="*/ 3676650 w 3676650"/>
              <a:gd name="connsiteY5" fmla="*/ 9525 h 6991350"/>
              <a:gd name="connsiteX6" fmla="*/ 3038475 w 3676650"/>
              <a:gd name="connsiteY6" fmla="*/ 0 h 6991350"/>
              <a:gd name="connsiteX7" fmla="*/ 733425 w 3676650"/>
              <a:gd name="connsiteY7" fmla="*/ 2009775 h 6991350"/>
              <a:gd name="connsiteX8" fmla="*/ 0 w 3676650"/>
              <a:gd name="connsiteY8" fmla="*/ 4362450 h 6991350"/>
              <a:gd name="connsiteX9" fmla="*/ 152400 w 3676650"/>
              <a:gd name="connsiteY9" fmla="*/ 6991350 h 6991350"/>
              <a:gd name="connsiteX0" fmla="*/ 152400 w 3676650"/>
              <a:gd name="connsiteY0" fmla="*/ 6991350 h 6991350"/>
              <a:gd name="connsiteX1" fmla="*/ 638175 w 3676650"/>
              <a:gd name="connsiteY1" fmla="*/ 6991350 h 6991350"/>
              <a:gd name="connsiteX2" fmla="*/ 514350 w 3676650"/>
              <a:gd name="connsiteY2" fmla="*/ 4343400 h 6991350"/>
              <a:gd name="connsiteX3" fmla="*/ 1390650 w 3676650"/>
              <a:gd name="connsiteY3" fmla="*/ 2514600 h 6991350"/>
              <a:gd name="connsiteX4" fmla="*/ 1285875 w 3676650"/>
              <a:gd name="connsiteY4" fmla="*/ 2152650 h 6991350"/>
              <a:gd name="connsiteX5" fmla="*/ 3676650 w 3676650"/>
              <a:gd name="connsiteY5" fmla="*/ 9525 h 6991350"/>
              <a:gd name="connsiteX6" fmla="*/ 3038475 w 3676650"/>
              <a:gd name="connsiteY6" fmla="*/ 0 h 6991350"/>
              <a:gd name="connsiteX7" fmla="*/ 733425 w 3676650"/>
              <a:gd name="connsiteY7" fmla="*/ 2009775 h 6991350"/>
              <a:gd name="connsiteX8" fmla="*/ 0 w 3676650"/>
              <a:gd name="connsiteY8" fmla="*/ 4362450 h 6991350"/>
              <a:gd name="connsiteX9" fmla="*/ 152400 w 3676650"/>
              <a:gd name="connsiteY9" fmla="*/ 6991350 h 6991350"/>
              <a:gd name="connsiteX0" fmla="*/ 152400 w 3676650"/>
              <a:gd name="connsiteY0" fmla="*/ 6991350 h 6991350"/>
              <a:gd name="connsiteX1" fmla="*/ 638175 w 3676650"/>
              <a:gd name="connsiteY1" fmla="*/ 6991350 h 6991350"/>
              <a:gd name="connsiteX2" fmla="*/ 514350 w 3676650"/>
              <a:gd name="connsiteY2" fmla="*/ 4343400 h 6991350"/>
              <a:gd name="connsiteX3" fmla="*/ 1314450 w 3676650"/>
              <a:gd name="connsiteY3" fmla="*/ 2562225 h 6991350"/>
              <a:gd name="connsiteX4" fmla="*/ 1285875 w 3676650"/>
              <a:gd name="connsiteY4" fmla="*/ 2152650 h 6991350"/>
              <a:gd name="connsiteX5" fmla="*/ 3676650 w 3676650"/>
              <a:gd name="connsiteY5" fmla="*/ 9525 h 6991350"/>
              <a:gd name="connsiteX6" fmla="*/ 3038475 w 3676650"/>
              <a:gd name="connsiteY6" fmla="*/ 0 h 6991350"/>
              <a:gd name="connsiteX7" fmla="*/ 733425 w 3676650"/>
              <a:gd name="connsiteY7" fmla="*/ 2009775 h 6991350"/>
              <a:gd name="connsiteX8" fmla="*/ 0 w 3676650"/>
              <a:gd name="connsiteY8" fmla="*/ 4362450 h 6991350"/>
              <a:gd name="connsiteX9" fmla="*/ 152400 w 3676650"/>
              <a:gd name="connsiteY9" fmla="*/ 6991350 h 699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76650" h="6991350">
                <a:moveTo>
                  <a:pt x="152400" y="6991350"/>
                </a:moveTo>
                <a:lnTo>
                  <a:pt x="638175" y="6991350"/>
                </a:lnTo>
                <a:lnTo>
                  <a:pt x="514350" y="4343400"/>
                </a:lnTo>
                <a:cubicBezTo>
                  <a:pt x="2419350" y="3727450"/>
                  <a:pt x="1209675" y="3121025"/>
                  <a:pt x="1314450" y="2562225"/>
                </a:cubicBezTo>
                <a:lnTo>
                  <a:pt x="1285875" y="2152650"/>
                </a:lnTo>
                <a:lnTo>
                  <a:pt x="3676650" y="9525"/>
                </a:lnTo>
                <a:lnTo>
                  <a:pt x="3038475" y="0"/>
                </a:lnTo>
                <a:lnTo>
                  <a:pt x="733425" y="2009775"/>
                </a:lnTo>
                <a:cubicBezTo>
                  <a:pt x="488950" y="2794000"/>
                  <a:pt x="2282825" y="3254375"/>
                  <a:pt x="0" y="4362450"/>
                </a:cubicBezTo>
                <a:lnTo>
                  <a:pt x="152400" y="6991350"/>
                </a:lnTo>
                <a:close/>
              </a:path>
            </a:pathLst>
          </a:cu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687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85725"/>
            <a:ext cx="9144000" cy="7051392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DF625CC-0B43-41F3-930F-5ECCAF2C6E08}"/>
              </a:ext>
            </a:extLst>
          </p:cNvPr>
          <p:cNvSpPr/>
          <p:nvPr/>
        </p:nvSpPr>
        <p:spPr>
          <a:xfrm>
            <a:off x="1390650" y="0"/>
            <a:ext cx="4029075" cy="7010400"/>
          </a:xfrm>
          <a:custGeom>
            <a:avLst/>
            <a:gdLst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0 w 3733800"/>
              <a:gd name="connsiteY8" fmla="*/ 3305175 h 6991350"/>
              <a:gd name="connsiteX9" fmla="*/ 209550 w 3733800"/>
              <a:gd name="connsiteY9" fmla="*/ 6991350 h 6991350"/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904875 w 3733800"/>
              <a:gd name="connsiteY7" fmla="*/ 1914525 h 6991350"/>
              <a:gd name="connsiteX8" fmla="*/ 790575 w 3733800"/>
              <a:gd name="connsiteY8" fmla="*/ 2009775 h 6991350"/>
              <a:gd name="connsiteX9" fmla="*/ 0 w 3733800"/>
              <a:gd name="connsiteY9" fmla="*/ 3305175 h 6991350"/>
              <a:gd name="connsiteX10" fmla="*/ 209550 w 3733800"/>
              <a:gd name="connsiteY10" fmla="*/ 6991350 h 6991350"/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904875 w 3733800"/>
              <a:gd name="connsiteY7" fmla="*/ 1914525 h 6991350"/>
              <a:gd name="connsiteX8" fmla="*/ 28575 w 3733800"/>
              <a:gd name="connsiteY8" fmla="*/ 2657475 h 6991350"/>
              <a:gd name="connsiteX9" fmla="*/ 0 w 3733800"/>
              <a:gd name="connsiteY9" fmla="*/ 3305175 h 6991350"/>
              <a:gd name="connsiteX10" fmla="*/ 209550 w 3733800"/>
              <a:gd name="connsiteY10" fmla="*/ 6991350 h 6991350"/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28575 w 3733800"/>
              <a:gd name="connsiteY7" fmla="*/ 2295525 h 6991350"/>
              <a:gd name="connsiteX8" fmla="*/ 28575 w 3733800"/>
              <a:gd name="connsiteY8" fmla="*/ 2657475 h 6991350"/>
              <a:gd name="connsiteX9" fmla="*/ 0 w 3733800"/>
              <a:gd name="connsiteY9" fmla="*/ 3305175 h 6991350"/>
              <a:gd name="connsiteX10" fmla="*/ 209550 w 3733800"/>
              <a:gd name="connsiteY10" fmla="*/ 6991350 h 6991350"/>
              <a:gd name="connsiteX0" fmla="*/ 344628 w 3868878"/>
              <a:gd name="connsiteY0" fmla="*/ 6991350 h 6991350"/>
              <a:gd name="connsiteX1" fmla="*/ 830403 w 3868878"/>
              <a:gd name="connsiteY1" fmla="*/ 6991350 h 6991350"/>
              <a:gd name="connsiteX2" fmla="*/ 678003 w 3868878"/>
              <a:gd name="connsiteY2" fmla="*/ 3333750 h 6991350"/>
              <a:gd name="connsiteX3" fmla="*/ 1020903 w 3868878"/>
              <a:gd name="connsiteY3" fmla="*/ 2667000 h 6991350"/>
              <a:gd name="connsiteX4" fmla="*/ 1173303 w 3868878"/>
              <a:gd name="connsiteY4" fmla="*/ 2419350 h 6991350"/>
              <a:gd name="connsiteX5" fmla="*/ 3868878 w 3868878"/>
              <a:gd name="connsiteY5" fmla="*/ 9525 h 6991350"/>
              <a:gd name="connsiteX6" fmla="*/ 3230703 w 3868878"/>
              <a:gd name="connsiteY6" fmla="*/ 0 h 6991350"/>
              <a:gd name="connsiteX7" fmla="*/ 163653 w 3868878"/>
              <a:gd name="connsiteY7" fmla="*/ 2295525 h 6991350"/>
              <a:gd name="connsiteX8" fmla="*/ 163653 w 3868878"/>
              <a:gd name="connsiteY8" fmla="*/ 2657475 h 6991350"/>
              <a:gd name="connsiteX9" fmla="*/ 135078 w 3868878"/>
              <a:gd name="connsiteY9" fmla="*/ 3305175 h 6991350"/>
              <a:gd name="connsiteX10" fmla="*/ 344628 w 3868878"/>
              <a:gd name="connsiteY10" fmla="*/ 6991350 h 6991350"/>
              <a:gd name="connsiteX0" fmla="*/ 342093 w 3866343"/>
              <a:gd name="connsiteY0" fmla="*/ 7019925 h 7019925"/>
              <a:gd name="connsiteX1" fmla="*/ 827868 w 3866343"/>
              <a:gd name="connsiteY1" fmla="*/ 7019925 h 7019925"/>
              <a:gd name="connsiteX2" fmla="*/ 675468 w 3866343"/>
              <a:gd name="connsiteY2" fmla="*/ 3362325 h 7019925"/>
              <a:gd name="connsiteX3" fmla="*/ 1018368 w 3866343"/>
              <a:gd name="connsiteY3" fmla="*/ 2695575 h 7019925"/>
              <a:gd name="connsiteX4" fmla="*/ 1170768 w 3866343"/>
              <a:gd name="connsiteY4" fmla="*/ 2447925 h 7019925"/>
              <a:gd name="connsiteX5" fmla="*/ 3866343 w 3866343"/>
              <a:gd name="connsiteY5" fmla="*/ 38100 h 7019925"/>
              <a:gd name="connsiteX6" fmla="*/ 3285318 w 3866343"/>
              <a:gd name="connsiteY6" fmla="*/ 0 h 7019925"/>
              <a:gd name="connsiteX7" fmla="*/ 161118 w 3866343"/>
              <a:gd name="connsiteY7" fmla="*/ 2324100 h 7019925"/>
              <a:gd name="connsiteX8" fmla="*/ 161118 w 3866343"/>
              <a:gd name="connsiteY8" fmla="*/ 2686050 h 7019925"/>
              <a:gd name="connsiteX9" fmla="*/ 132543 w 3866343"/>
              <a:gd name="connsiteY9" fmla="*/ 3333750 h 7019925"/>
              <a:gd name="connsiteX10" fmla="*/ 342093 w 3866343"/>
              <a:gd name="connsiteY10" fmla="*/ 7019925 h 7019925"/>
              <a:gd name="connsiteX0" fmla="*/ 1657350 w 4600575"/>
              <a:gd name="connsiteY0" fmla="*/ 7019925 h 7019925"/>
              <a:gd name="connsiteX1" fmla="*/ 2143125 w 4600575"/>
              <a:gd name="connsiteY1" fmla="*/ 7019925 h 7019925"/>
              <a:gd name="connsiteX2" fmla="*/ 1990725 w 4600575"/>
              <a:gd name="connsiteY2" fmla="*/ 3362325 h 7019925"/>
              <a:gd name="connsiteX3" fmla="*/ 2333625 w 4600575"/>
              <a:gd name="connsiteY3" fmla="*/ 2695575 h 7019925"/>
              <a:gd name="connsiteX4" fmla="*/ 2486025 w 4600575"/>
              <a:gd name="connsiteY4" fmla="*/ 2447925 h 7019925"/>
              <a:gd name="connsiteX5" fmla="*/ 0 w 4600575"/>
              <a:gd name="connsiteY5" fmla="*/ 9525 h 7019925"/>
              <a:gd name="connsiteX6" fmla="*/ 4600575 w 4600575"/>
              <a:gd name="connsiteY6" fmla="*/ 0 h 7019925"/>
              <a:gd name="connsiteX7" fmla="*/ 1476375 w 4600575"/>
              <a:gd name="connsiteY7" fmla="*/ 2324100 h 7019925"/>
              <a:gd name="connsiteX8" fmla="*/ 1476375 w 4600575"/>
              <a:gd name="connsiteY8" fmla="*/ 2686050 h 7019925"/>
              <a:gd name="connsiteX9" fmla="*/ 1447800 w 4600575"/>
              <a:gd name="connsiteY9" fmla="*/ 3333750 h 7019925"/>
              <a:gd name="connsiteX10" fmla="*/ 1657350 w 4600575"/>
              <a:gd name="connsiteY10" fmla="*/ 7019925 h 7019925"/>
              <a:gd name="connsiteX0" fmla="*/ 2864154 w 3692829"/>
              <a:gd name="connsiteY0" fmla="*/ 7010400 h 7010400"/>
              <a:gd name="connsiteX1" fmla="*/ 3349929 w 3692829"/>
              <a:gd name="connsiteY1" fmla="*/ 7010400 h 7010400"/>
              <a:gd name="connsiteX2" fmla="*/ 3197529 w 3692829"/>
              <a:gd name="connsiteY2" fmla="*/ 3352800 h 7010400"/>
              <a:gd name="connsiteX3" fmla="*/ 3540429 w 3692829"/>
              <a:gd name="connsiteY3" fmla="*/ 2686050 h 7010400"/>
              <a:gd name="connsiteX4" fmla="*/ 3692829 w 3692829"/>
              <a:gd name="connsiteY4" fmla="*/ 2438400 h 7010400"/>
              <a:gd name="connsiteX5" fmla="*/ 1206804 w 3692829"/>
              <a:gd name="connsiteY5" fmla="*/ 0 h 7010400"/>
              <a:gd name="connsiteX6" fmla="*/ 235254 w 3692829"/>
              <a:gd name="connsiteY6" fmla="*/ 28575 h 7010400"/>
              <a:gd name="connsiteX7" fmla="*/ 2683179 w 3692829"/>
              <a:gd name="connsiteY7" fmla="*/ 2314575 h 7010400"/>
              <a:gd name="connsiteX8" fmla="*/ 2683179 w 3692829"/>
              <a:gd name="connsiteY8" fmla="*/ 2676525 h 7010400"/>
              <a:gd name="connsiteX9" fmla="*/ 2654604 w 3692829"/>
              <a:gd name="connsiteY9" fmla="*/ 3324225 h 7010400"/>
              <a:gd name="connsiteX10" fmla="*/ 2864154 w 3692829"/>
              <a:gd name="connsiteY10" fmla="*/ 7010400 h 7010400"/>
              <a:gd name="connsiteX0" fmla="*/ 2628900 w 3457575"/>
              <a:gd name="connsiteY0" fmla="*/ 7010400 h 7010400"/>
              <a:gd name="connsiteX1" fmla="*/ 3114675 w 3457575"/>
              <a:gd name="connsiteY1" fmla="*/ 7010400 h 7010400"/>
              <a:gd name="connsiteX2" fmla="*/ 2962275 w 3457575"/>
              <a:gd name="connsiteY2" fmla="*/ 3352800 h 7010400"/>
              <a:gd name="connsiteX3" fmla="*/ 3305175 w 3457575"/>
              <a:gd name="connsiteY3" fmla="*/ 2686050 h 7010400"/>
              <a:gd name="connsiteX4" fmla="*/ 3457575 w 3457575"/>
              <a:gd name="connsiteY4" fmla="*/ 2438400 h 7010400"/>
              <a:gd name="connsiteX5" fmla="*/ 971550 w 3457575"/>
              <a:gd name="connsiteY5" fmla="*/ 0 h 7010400"/>
              <a:gd name="connsiteX6" fmla="*/ 0 w 3457575"/>
              <a:gd name="connsiteY6" fmla="*/ 28575 h 7010400"/>
              <a:gd name="connsiteX7" fmla="*/ 2447925 w 3457575"/>
              <a:gd name="connsiteY7" fmla="*/ 2314575 h 7010400"/>
              <a:gd name="connsiteX8" fmla="*/ 2447925 w 3457575"/>
              <a:gd name="connsiteY8" fmla="*/ 2676525 h 7010400"/>
              <a:gd name="connsiteX9" fmla="*/ 2419350 w 3457575"/>
              <a:gd name="connsiteY9" fmla="*/ 3324225 h 7010400"/>
              <a:gd name="connsiteX10" fmla="*/ 2628900 w 3457575"/>
              <a:gd name="connsiteY10" fmla="*/ 7010400 h 7010400"/>
              <a:gd name="connsiteX0" fmla="*/ 2409825 w 3238500"/>
              <a:gd name="connsiteY0" fmla="*/ 7010400 h 7010400"/>
              <a:gd name="connsiteX1" fmla="*/ 2895600 w 3238500"/>
              <a:gd name="connsiteY1" fmla="*/ 7010400 h 7010400"/>
              <a:gd name="connsiteX2" fmla="*/ 2743200 w 3238500"/>
              <a:gd name="connsiteY2" fmla="*/ 3352800 h 7010400"/>
              <a:gd name="connsiteX3" fmla="*/ 3086100 w 3238500"/>
              <a:gd name="connsiteY3" fmla="*/ 2686050 h 7010400"/>
              <a:gd name="connsiteX4" fmla="*/ 3238500 w 3238500"/>
              <a:gd name="connsiteY4" fmla="*/ 2438400 h 7010400"/>
              <a:gd name="connsiteX5" fmla="*/ 752475 w 3238500"/>
              <a:gd name="connsiteY5" fmla="*/ 0 h 7010400"/>
              <a:gd name="connsiteX6" fmla="*/ 0 w 3238500"/>
              <a:gd name="connsiteY6" fmla="*/ 28575 h 7010400"/>
              <a:gd name="connsiteX7" fmla="*/ 2228850 w 3238500"/>
              <a:gd name="connsiteY7" fmla="*/ 2314575 h 7010400"/>
              <a:gd name="connsiteX8" fmla="*/ 2228850 w 3238500"/>
              <a:gd name="connsiteY8" fmla="*/ 2676525 h 7010400"/>
              <a:gd name="connsiteX9" fmla="*/ 2200275 w 3238500"/>
              <a:gd name="connsiteY9" fmla="*/ 3324225 h 7010400"/>
              <a:gd name="connsiteX10" fmla="*/ 2409825 w 3238500"/>
              <a:gd name="connsiteY10" fmla="*/ 7010400 h 7010400"/>
              <a:gd name="connsiteX0" fmla="*/ 2409825 w 3238500"/>
              <a:gd name="connsiteY0" fmla="*/ 7010400 h 7010400"/>
              <a:gd name="connsiteX1" fmla="*/ 2895600 w 3238500"/>
              <a:gd name="connsiteY1" fmla="*/ 7010400 h 7010400"/>
              <a:gd name="connsiteX2" fmla="*/ 2743200 w 3238500"/>
              <a:gd name="connsiteY2" fmla="*/ 3352800 h 7010400"/>
              <a:gd name="connsiteX3" fmla="*/ 3086100 w 3238500"/>
              <a:gd name="connsiteY3" fmla="*/ 2686050 h 7010400"/>
              <a:gd name="connsiteX4" fmla="*/ 3238500 w 3238500"/>
              <a:gd name="connsiteY4" fmla="*/ 2438400 h 7010400"/>
              <a:gd name="connsiteX5" fmla="*/ 752475 w 3238500"/>
              <a:gd name="connsiteY5" fmla="*/ 0 h 7010400"/>
              <a:gd name="connsiteX6" fmla="*/ 0 w 3238500"/>
              <a:gd name="connsiteY6" fmla="*/ 28575 h 7010400"/>
              <a:gd name="connsiteX7" fmla="*/ 2228850 w 3238500"/>
              <a:gd name="connsiteY7" fmla="*/ 2314575 h 7010400"/>
              <a:gd name="connsiteX8" fmla="*/ 2228850 w 3238500"/>
              <a:gd name="connsiteY8" fmla="*/ 2676525 h 7010400"/>
              <a:gd name="connsiteX9" fmla="*/ 2200275 w 3238500"/>
              <a:gd name="connsiteY9" fmla="*/ 3324225 h 7010400"/>
              <a:gd name="connsiteX10" fmla="*/ 2409825 w 3238500"/>
              <a:gd name="connsiteY10" fmla="*/ 7010400 h 7010400"/>
              <a:gd name="connsiteX0" fmla="*/ 2381250 w 3209925"/>
              <a:gd name="connsiteY0" fmla="*/ 7010400 h 7010400"/>
              <a:gd name="connsiteX1" fmla="*/ 2867025 w 3209925"/>
              <a:gd name="connsiteY1" fmla="*/ 7010400 h 7010400"/>
              <a:gd name="connsiteX2" fmla="*/ 2714625 w 3209925"/>
              <a:gd name="connsiteY2" fmla="*/ 3352800 h 7010400"/>
              <a:gd name="connsiteX3" fmla="*/ 3057525 w 3209925"/>
              <a:gd name="connsiteY3" fmla="*/ 2686050 h 7010400"/>
              <a:gd name="connsiteX4" fmla="*/ 3209925 w 3209925"/>
              <a:gd name="connsiteY4" fmla="*/ 2438400 h 7010400"/>
              <a:gd name="connsiteX5" fmla="*/ 723900 w 3209925"/>
              <a:gd name="connsiteY5" fmla="*/ 0 h 7010400"/>
              <a:gd name="connsiteX6" fmla="*/ 0 w 3209925"/>
              <a:gd name="connsiteY6" fmla="*/ 28575 h 7010400"/>
              <a:gd name="connsiteX7" fmla="*/ 2200275 w 3209925"/>
              <a:gd name="connsiteY7" fmla="*/ 2314575 h 7010400"/>
              <a:gd name="connsiteX8" fmla="*/ 2200275 w 3209925"/>
              <a:gd name="connsiteY8" fmla="*/ 2676525 h 7010400"/>
              <a:gd name="connsiteX9" fmla="*/ 2171700 w 3209925"/>
              <a:gd name="connsiteY9" fmla="*/ 3324225 h 7010400"/>
              <a:gd name="connsiteX10" fmla="*/ 2381250 w 3209925"/>
              <a:gd name="connsiteY10" fmla="*/ 7010400 h 7010400"/>
              <a:gd name="connsiteX0" fmla="*/ 2381250 w 3209925"/>
              <a:gd name="connsiteY0" fmla="*/ 7010400 h 7010400"/>
              <a:gd name="connsiteX1" fmla="*/ 2867025 w 3209925"/>
              <a:gd name="connsiteY1" fmla="*/ 7010400 h 7010400"/>
              <a:gd name="connsiteX2" fmla="*/ 2714625 w 3209925"/>
              <a:gd name="connsiteY2" fmla="*/ 3352800 h 7010400"/>
              <a:gd name="connsiteX3" fmla="*/ 2733675 w 3209925"/>
              <a:gd name="connsiteY3" fmla="*/ 2343150 h 7010400"/>
              <a:gd name="connsiteX4" fmla="*/ 3209925 w 3209925"/>
              <a:gd name="connsiteY4" fmla="*/ 2438400 h 7010400"/>
              <a:gd name="connsiteX5" fmla="*/ 723900 w 3209925"/>
              <a:gd name="connsiteY5" fmla="*/ 0 h 7010400"/>
              <a:gd name="connsiteX6" fmla="*/ 0 w 3209925"/>
              <a:gd name="connsiteY6" fmla="*/ 28575 h 7010400"/>
              <a:gd name="connsiteX7" fmla="*/ 2200275 w 3209925"/>
              <a:gd name="connsiteY7" fmla="*/ 2314575 h 7010400"/>
              <a:gd name="connsiteX8" fmla="*/ 2200275 w 3209925"/>
              <a:gd name="connsiteY8" fmla="*/ 2676525 h 7010400"/>
              <a:gd name="connsiteX9" fmla="*/ 2171700 w 3209925"/>
              <a:gd name="connsiteY9" fmla="*/ 3324225 h 7010400"/>
              <a:gd name="connsiteX10" fmla="*/ 2381250 w 3209925"/>
              <a:gd name="connsiteY10" fmla="*/ 7010400 h 7010400"/>
              <a:gd name="connsiteX0" fmla="*/ 2381250 w 2867025"/>
              <a:gd name="connsiteY0" fmla="*/ 7010400 h 7010400"/>
              <a:gd name="connsiteX1" fmla="*/ 2867025 w 2867025"/>
              <a:gd name="connsiteY1" fmla="*/ 7010400 h 7010400"/>
              <a:gd name="connsiteX2" fmla="*/ 2714625 w 2867025"/>
              <a:gd name="connsiteY2" fmla="*/ 3352800 h 7010400"/>
              <a:gd name="connsiteX3" fmla="*/ 2733675 w 2867025"/>
              <a:gd name="connsiteY3" fmla="*/ 2343150 h 7010400"/>
              <a:gd name="connsiteX4" fmla="*/ 2762250 w 2867025"/>
              <a:gd name="connsiteY4" fmla="*/ 1981200 h 7010400"/>
              <a:gd name="connsiteX5" fmla="*/ 723900 w 2867025"/>
              <a:gd name="connsiteY5" fmla="*/ 0 h 7010400"/>
              <a:gd name="connsiteX6" fmla="*/ 0 w 2867025"/>
              <a:gd name="connsiteY6" fmla="*/ 28575 h 7010400"/>
              <a:gd name="connsiteX7" fmla="*/ 2200275 w 2867025"/>
              <a:gd name="connsiteY7" fmla="*/ 2314575 h 7010400"/>
              <a:gd name="connsiteX8" fmla="*/ 2200275 w 2867025"/>
              <a:gd name="connsiteY8" fmla="*/ 2676525 h 7010400"/>
              <a:gd name="connsiteX9" fmla="*/ 2171700 w 2867025"/>
              <a:gd name="connsiteY9" fmla="*/ 3324225 h 7010400"/>
              <a:gd name="connsiteX10" fmla="*/ 2381250 w 2867025"/>
              <a:gd name="connsiteY10" fmla="*/ 7010400 h 7010400"/>
              <a:gd name="connsiteX0" fmla="*/ 2381250 w 2867025"/>
              <a:gd name="connsiteY0" fmla="*/ 7010400 h 7010400"/>
              <a:gd name="connsiteX1" fmla="*/ 2867025 w 2867025"/>
              <a:gd name="connsiteY1" fmla="*/ 7010400 h 7010400"/>
              <a:gd name="connsiteX2" fmla="*/ 2781300 w 2867025"/>
              <a:gd name="connsiteY2" fmla="*/ 4229100 h 7010400"/>
              <a:gd name="connsiteX3" fmla="*/ 2733675 w 2867025"/>
              <a:gd name="connsiteY3" fmla="*/ 2343150 h 7010400"/>
              <a:gd name="connsiteX4" fmla="*/ 2762250 w 2867025"/>
              <a:gd name="connsiteY4" fmla="*/ 1981200 h 7010400"/>
              <a:gd name="connsiteX5" fmla="*/ 723900 w 2867025"/>
              <a:gd name="connsiteY5" fmla="*/ 0 h 7010400"/>
              <a:gd name="connsiteX6" fmla="*/ 0 w 2867025"/>
              <a:gd name="connsiteY6" fmla="*/ 28575 h 7010400"/>
              <a:gd name="connsiteX7" fmla="*/ 2200275 w 2867025"/>
              <a:gd name="connsiteY7" fmla="*/ 2314575 h 7010400"/>
              <a:gd name="connsiteX8" fmla="*/ 2200275 w 2867025"/>
              <a:gd name="connsiteY8" fmla="*/ 2676525 h 7010400"/>
              <a:gd name="connsiteX9" fmla="*/ 2171700 w 2867025"/>
              <a:gd name="connsiteY9" fmla="*/ 3324225 h 7010400"/>
              <a:gd name="connsiteX10" fmla="*/ 2381250 w 2867025"/>
              <a:gd name="connsiteY10" fmla="*/ 7010400 h 7010400"/>
              <a:gd name="connsiteX0" fmla="*/ 2381250 w 3629025"/>
              <a:gd name="connsiteY0" fmla="*/ 7010400 h 7010400"/>
              <a:gd name="connsiteX1" fmla="*/ 2867025 w 3629025"/>
              <a:gd name="connsiteY1" fmla="*/ 7010400 h 7010400"/>
              <a:gd name="connsiteX2" fmla="*/ 2781300 w 3629025"/>
              <a:gd name="connsiteY2" fmla="*/ 4229100 h 7010400"/>
              <a:gd name="connsiteX3" fmla="*/ 3629025 w 3629025"/>
              <a:gd name="connsiteY3" fmla="*/ 4095750 h 7010400"/>
              <a:gd name="connsiteX4" fmla="*/ 2762250 w 3629025"/>
              <a:gd name="connsiteY4" fmla="*/ 1981200 h 7010400"/>
              <a:gd name="connsiteX5" fmla="*/ 723900 w 3629025"/>
              <a:gd name="connsiteY5" fmla="*/ 0 h 7010400"/>
              <a:gd name="connsiteX6" fmla="*/ 0 w 3629025"/>
              <a:gd name="connsiteY6" fmla="*/ 28575 h 7010400"/>
              <a:gd name="connsiteX7" fmla="*/ 2200275 w 3629025"/>
              <a:gd name="connsiteY7" fmla="*/ 2314575 h 7010400"/>
              <a:gd name="connsiteX8" fmla="*/ 2200275 w 3629025"/>
              <a:gd name="connsiteY8" fmla="*/ 2676525 h 7010400"/>
              <a:gd name="connsiteX9" fmla="*/ 2171700 w 3629025"/>
              <a:gd name="connsiteY9" fmla="*/ 3324225 h 7010400"/>
              <a:gd name="connsiteX10" fmla="*/ 2381250 w 3629025"/>
              <a:gd name="connsiteY10" fmla="*/ 7010400 h 7010400"/>
              <a:gd name="connsiteX0" fmla="*/ 2381250 w 3629025"/>
              <a:gd name="connsiteY0" fmla="*/ 7010400 h 7010400"/>
              <a:gd name="connsiteX1" fmla="*/ 2867025 w 3629025"/>
              <a:gd name="connsiteY1" fmla="*/ 7010400 h 7010400"/>
              <a:gd name="connsiteX2" fmla="*/ 2781300 w 3629025"/>
              <a:gd name="connsiteY2" fmla="*/ 4229100 h 7010400"/>
              <a:gd name="connsiteX3" fmla="*/ 3629025 w 3629025"/>
              <a:gd name="connsiteY3" fmla="*/ 4095750 h 7010400"/>
              <a:gd name="connsiteX4" fmla="*/ 2762250 w 3629025"/>
              <a:gd name="connsiteY4" fmla="*/ 1981200 h 7010400"/>
              <a:gd name="connsiteX5" fmla="*/ 3324225 w 3629025"/>
              <a:gd name="connsiteY5" fmla="*/ 3352800 h 7010400"/>
              <a:gd name="connsiteX6" fmla="*/ 723900 w 3629025"/>
              <a:gd name="connsiteY6" fmla="*/ 0 h 7010400"/>
              <a:gd name="connsiteX7" fmla="*/ 0 w 3629025"/>
              <a:gd name="connsiteY7" fmla="*/ 28575 h 7010400"/>
              <a:gd name="connsiteX8" fmla="*/ 2200275 w 3629025"/>
              <a:gd name="connsiteY8" fmla="*/ 2314575 h 7010400"/>
              <a:gd name="connsiteX9" fmla="*/ 2200275 w 3629025"/>
              <a:gd name="connsiteY9" fmla="*/ 2676525 h 7010400"/>
              <a:gd name="connsiteX10" fmla="*/ 2171700 w 3629025"/>
              <a:gd name="connsiteY10" fmla="*/ 3324225 h 7010400"/>
              <a:gd name="connsiteX11" fmla="*/ 2381250 w 3629025"/>
              <a:gd name="connsiteY11" fmla="*/ 7010400 h 7010400"/>
              <a:gd name="connsiteX0" fmla="*/ 2381250 w 3781425"/>
              <a:gd name="connsiteY0" fmla="*/ 7010400 h 7010400"/>
              <a:gd name="connsiteX1" fmla="*/ 2867025 w 3781425"/>
              <a:gd name="connsiteY1" fmla="*/ 7010400 h 7010400"/>
              <a:gd name="connsiteX2" fmla="*/ 2781300 w 3781425"/>
              <a:gd name="connsiteY2" fmla="*/ 4229100 h 7010400"/>
              <a:gd name="connsiteX3" fmla="*/ 3629025 w 3781425"/>
              <a:gd name="connsiteY3" fmla="*/ 4095750 h 7010400"/>
              <a:gd name="connsiteX4" fmla="*/ 2762250 w 3781425"/>
              <a:gd name="connsiteY4" fmla="*/ 1981200 h 7010400"/>
              <a:gd name="connsiteX5" fmla="*/ 3781425 w 3781425"/>
              <a:gd name="connsiteY5" fmla="*/ 3048000 h 7010400"/>
              <a:gd name="connsiteX6" fmla="*/ 723900 w 3781425"/>
              <a:gd name="connsiteY6" fmla="*/ 0 h 7010400"/>
              <a:gd name="connsiteX7" fmla="*/ 0 w 3781425"/>
              <a:gd name="connsiteY7" fmla="*/ 28575 h 7010400"/>
              <a:gd name="connsiteX8" fmla="*/ 2200275 w 3781425"/>
              <a:gd name="connsiteY8" fmla="*/ 2314575 h 7010400"/>
              <a:gd name="connsiteX9" fmla="*/ 2200275 w 3781425"/>
              <a:gd name="connsiteY9" fmla="*/ 2676525 h 7010400"/>
              <a:gd name="connsiteX10" fmla="*/ 2171700 w 3781425"/>
              <a:gd name="connsiteY10" fmla="*/ 3324225 h 7010400"/>
              <a:gd name="connsiteX11" fmla="*/ 2381250 w 3781425"/>
              <a:gd name="connsiteY11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200275 w 4029075"/>
              <a:gd name="connsiteY8" fmla="*/ 2314575 h 7010400"/>
              <a:gd name="connsiteX9" fmla="*/ 2200275 w 4029075"/>
              <a:gd name="connsiteY9" fmla="*/ 2676525 h 7010400"/>
              <a:gd name="connsiteX10" fmla="*/ 2171700 w 4029075"/>
              <a:gd name="connsiteY10" fmla="*/ 3324225 h 7010400"/>
              <a:gd name="connsiteX11" fmla="*/ 2381250 w 4029075"/>
              <a:gd name="connsiteY11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200275 w 4029075"/>
              <a:gd name="connsiteY8" fmla="*/ 2314575 h 7010400"/>
              <a:gd name="connsiteX9" fmla="*/ 2200275 w 4029075"/>
              <a:gd name="connsiteY9" fmla="*/ 2676525 h 7010400"/>
              <a:gd name="connsiteX10" fmla="*/ 2238375 w 4029075"/>
              <a:gd name="connsiteY10" fmla="*/ 4305300 h 7010400"/>
              <a:gd name="connsiteX11" fmla="*/ 2381250 w 4029075"/>
              <a:gd name="connsiteY11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200275 w 4029075"/>
              <a:gd name="connsiteY8" fmla="*/ 2314575 h 7010400"/>
              <a:gd name="connsiteX9" fmla="*/ 2228850 w 4029075"/>
              <a:gd name="connsiteY9" fmla="*/ 3638550 h 7010400"/>
              <a:gd name="connsiteX10" fmla="*/ 2238375 w 4029075"/>
              <a:gd name="connsiteY10" fmla="*/ 4305300 h 7010400"/>
              <a:gd name="connsiteX11" fmla="*/ 2381250 w 4029075"/>
              <a:gd name="connsiteY11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971800 w 4029075"/>
              <a:gd name="connsiteY8" fmla="*/ 3781425 h 7010400"/>
              <a:gd name="connsiteX9" fmla="*/ 2228850 w 4029075"/>
              <a:gd name="connsiteY9" fmla="*/ 3638550 h 7010400"/>
              <a:gd name="connsiteX10" fmla="*/ 2238375 w 4029075"/>
              <a:gd name="connsiteY10" fmla="*/ 4305300 h 7010400"/>
              <a:gd name="connsiteX11" fmla="*/ 2381250 w 4029075"/>
              <a:gd name="connsiteY11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971800 w 4029075"/>
              <a:gd name="connsiteY8" fmla="*/ 3781425 h 7010400"/>
              <a:gd name="connsiteX9" fmla="*/ 2647950 w 4029075"/>
              <a:gd name="connsiteY9" fmla="*/ 3924300 h 7010400"/>
              <a:gd name="connsiteX10" fmla="*/ 2238375 w 4029075"/>
              <a:gd name="connsiteY10" fmla="*/ 4305300 h 7010400"/>
              <a:gd name="connsiteX11" fmla="*/ 2381250 w 4029075"/>
              <a:gd name="connsiteY11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971800 w 4029075"/>
              <a:gd name="connsiteY8" fmla="*/ 3781425 h 7010400"/>
              <a:gd name="connsiteX9" fmla="*/ 2305050 w 4029075"/>
              <a:gd name="connsiteY9" fmla="*/ 3971925 h 7010400"/>
              <a:gd name="connsiteX10" fmla="*/ 2238375 w 4029075"/>
              <a:gd name="connsiteY10" fmla="*/ 4305300 h 7010400"/>
              <a:gd name="connsiteX11" fmla="*/ 2381250 w 4029075"/>
              <a:gd name="connsiteY11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3562350 w 4029075"/>
              <a:gd name="connsiteY8" fmla="*/ 3562350 h 7010400"/>
              <a:gd name="connsiteX9" fmla="*/ 2305050 w 4029075"/>
              <a:gd name="connsiteY9" fmla="*/ 3971925 h 7010400"/>
              <a:gd name="connsiteX10" fmla="*/ 2238375 w 4029075"/>
              <a:gd name="connsiteY10" fmla="*/ 4305300 h 7010400"/>
              <a:gd name="connsiteX11" fmla="*/ 2381250 w 4029075"/>
              <a:gd name="connsiteY11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3562350 w 4029075"/>
              <a:gd name="connsiteY8" fmla="*/ 3562350 h 7010400"/>
              <a:gd name="connsiteX9" fmla="*/ 2305050 w 4029075"/>
              <a:gd name="connsiteY9" fmla="*/ 3971925 h 7010400"/>
              <a:gd name="connsiteX10" fmla="*/ 2238375 w 4029075"/>
              <a:gd name="connsiteY10" fmla="*/ 4305300 h 7010400"/>
              <a:gd name="connsiteX11" fmla="*/ 2381250 w 4029075"/>
              <a:gd name="connsiteY11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3562350 w 4029075"/>
              <a:gd name="connsiteY8" fmla="*/ 3562350 h 7010400"/>
              <a:gd name="connsiteX9" fmla="*/ 2705100 w 4029075"/>
              <a:gd name="connsiteY9" fmla="*/ 2628900 h 7010400"/>
              <a:gd name="connsiteX10" fmla="*/ 2305050 w 4029075"/>
              <a:gd name="connsiteY10" fmla="*/ 3971925 h 7010400"/>
              <a:gd name="connsiteX11" fmla="*/ 2238375 w 4029075"/>
              <a:gd name="connsiteY11" fmla="*/ 4305300 h 7010400"/>
              <a:gd name="connsiteX12" fmla="*/ 2381250 w 4029075"/>
              <a:gd name="connsiteY12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3562350 w 4029075"/>
              <a:gd name="connsiteY8" fmla="*/ 3562350 h 7010400"/>
              <a:gd name="connsiteX9" fmla="*/ 2990850 w 4029075"/>
              <a:gd name="connsiteY9" fmla="*/ 3657600 h 7010400"/>
              <a:gd name="connsiteX10" fmla="*/ 2305050 w 4029075"/>
              <a:gd name="connsiteY10" fmla="*/ 3971925 h 7010400"/>
              <a:gd name="connsiteX11" fmla="*/ 2238375 w 4029075"/>
              <a:gd name="connsiteY11" fmla="*/ 4305300 h 7010400"/>
              <a:gd name="connsiteX12" fmla="*/ 2381250 w 4029075"/>
              <a:gd name="connsiteY12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3562350 w 4029075"/>
              <a:gd name="connsiteY8" fmla="*/ 3562350 h 7010400"/>
              <a:gd name="connsiteX9" fmla="*/ 2990850 w 4029075"/>
              <a:gd name="connsiteY9" fmla="*/ 3657600 h 7010400"/>
              <a:gd name="connsiteX10" fmla="*/ 2505075 w 4029075"/>
              <a:gd name="connsiteY10" fmla="*/ 3762375 h 7010400"/>
              <a:gd name="connsiteX11" fmla="*/ 2238375 w 4029075"/>
              <a:gd name="connsiteY11" fmla="*/ 4305300 h 7010400"/>
              <a:gd name="connsiteX12" fmla="*/ 2381250 w 4029075"/>
              <a:gd name="connsiteY12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3562350 w 4029075"/>
              <a:gd name="connsiteY8" fmla="*/ 3562350 h 7010400"/>
              <a:gd name="connsiteX9" fmla="*/ 3552825 w 4029075"/>
              <a:gd name="connsiteY9" fmla="*/ 3619500 h 7010400"/>
              <a:gd name="connsiteX10" fmla="*/ 2505075 w 4029075"/>
              <a:gd name="connsiteY10" fmla="*/ 3762375 h 7010400"/>
              <a:gd name="connsiteX11" fmla="*/ 2238375 w 4029075"/>
              <a:gd name="connsiteY11" fmla="*/ 4305300 h 7010400"/>
              <a:gd name="connsiteX12" fmla="*/ 2381250 w 4029075"/>
              <a:gd name="connsiteY12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476500 w 4029075"/>
              <a:gd name="connsiteY8" fmla="*/ 2409825 h 7010400"/>
              <a:gd name="connsiteX9" fmla="*/ 3552825 w 4029075"/>
              <a:gd name="connsiteY9" fmla="*/ 3619500 h 7010400"/>
              <a:gd name="connsiteX10" fmla="*/ 2505075 w 4029075"/>
              <a:gd name="connsiteY10" fmla="*/ 3762375 h 7010400"/>
              <a:gd name="connsiteX11" fmla="*/ 2238375 w 4029075"/>
              <a:gd name="connsiteY11" fmla="*/ 4305300 h 7010400"/>
              <a:gd name="connsiteX12" fmla="*/ 2381250 w 4029075"/>
              <a:gd name="connsiteY12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476500 w 4029075"/>
              <a:gd name="connsiteY8" fmla="*/ 2409825 h 7010400"/>
              <a:gd name="connsiteX9" fmla="*/ 3552825 w 4029075"/>
              <a:gd name="connsiteY9" fmla="*/ 3619500 h 7010400"/>
              <a:gd name="connsiteX10" fmla="*/ 3095625 w 4029075"/>
              <a:gd name="connsiteY10" fmla="*/ 3638550 h 7010400"/>
              <a:gd name="connsiteX11" fmla="*/ 2505075 w 4029075"/>
              <a:gd name="connsiteY11" fmla="*/ 3762375 h 7010400"/>
              <a:gd name="connsiteX12" fmla="*/ 2238375 w 4029075"/>
              <a:gd name="connsiteY12" fmla="*/ 4305300 h 7010400"/>
              <a:gd name="connsiteX13" fmla="*/ 2381250 w 4029075"/>
              <a:gd name="connsiteY13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476500 w 4029075"/>
              <a:gd name="connsiteY8" fmla="*/ 2409825 h 7010400"/>
              <a:gd name="connsiteX9" fmla="*/ 3552825 w 4029075"/>
              <a:gd name="connsiteY9" fmla="*/ 3619500 h 7010400"/>
              <a:gd name="connsiteX10" fmla="*/ 3276600 w 4029075"/>
              <a:gd name="connsiteY10" fmla="*/ 3705225 h 7010400"/>
              <a:gd name="connsiteX11" fmla="*/ 2505075 w 4029075"/>
              <a:gd name="connsiteY11" fmla="*/ 3762375 h 7010400"/>
              <a:gd name="connsiteX12" fmla="*/ 2238375 w 4029075"/>
              <a:gd name="connsiteY12" fmla="*/ 4305300 h 7010400"/>
              <a:gd name="connsiteX13" fmla="*/ 2381250 w 4029075"/>
              <a:gd name="connsiteY13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476500 w 4029075"/>
              <a:gd name="connsiteY8" fmla="*/ 2409825 h 7010400"/>
              <a:gd name="connsiteX9" fmla="*/ 3381375 w 4029075"/>
              <a:gd name="connsiteY9" fmla="*/ 2990850 h 7010400"/>
              <a:gd name="connsiteX10" fmla="*/ 3276600 w 4029075"/>
              <a:gd name="connsiteY10" fmla="*/ 3705225 h 7010400"/>
              <a:gd name="connsiteX11" fmla="*/ 2505075 w 4029075"/>
              <a:gd name="connsiteY11" fmla="*/ 3762375 h 7010400"/>
              <a:gd name="connsiteX12" fmla="*/ 2238375 w 4029075"/>
              <a:gd name="connsiteY12" fmla="*/ 4305300 h 7010400"/>
              <a:gd name="connsiteX13" fmla="*/ 2381250 w 4029075"/>
              <a:gd name="connsiteY13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352675 w 4029075"/>
              <a:gd name="connsiteY8" fmla="*/ 2466975 h 7010400"/>
              <a:gd name="connsiteX9" fmla="*/ 3381375 w 4029075"/>
              <a:gd name="connsiteY9" fmla="*/ 2990850 h 7010400"/>
              <a:gd name="connsiteX10" fmla="*/ 3276600 w 4029075"/>
              <a:gd name="connsiteY10" fmla="*/ 3705225 h 7010400"/>
              <a:gd name="connsiteX11" fmla="*/ 2505075 w 4029075"/>
              <a:gd name="connsiteY11" fmla="*/ 3762375 h 7010400"/>
              <a:gd name="connsiteX12" fmla="*/ 2238375 w 4029075"/>
              <a:gd name="connsiteY12" fmla="*/ 4305300 h 7010400"/>
              <a:gd name="connsiteX13" fmla="*/ 2381250 w 4029075"/>
              <a:gd name="connsiteY13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352675 w 4029075"/>
              <a:gd name="connsiteY8" fmla="*/ 2466975 h 7010400"/>
              <a:gd name="connsiteX9" fmla="*/ 3381375 w 4029075"/>
              <a:gd name="connsiteY9" fmla="*/ 2990850 h 7010400"/>
              <a:gd name="connsiteX10" fmla="*/ 3276600 w 4029075"/>
              <a:gd name="connsiteY10" fmla="*/ 3705225 h 7010400"/>
              <a:gd name="connsiteX11" fmla="*/ 2505075 w 4029075"/>
              <a:gd name="connsiteY11" fmla="*/ 3762375 h 7010400"/>
              <a:gd name="connsiteX12" fmla="*/ 2238375 w 4029075"/>
              <a:gd name="connsiteY12" fmla="*/ 4305300 h 7010400"/>
              <a:gd name="connsiteX13" fmla="*/ 2381250 w 4029075"/>
              <a:gd name="connsiteY13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352675 w 4029075"/>
              <a:gd name="connsiteY8" fmla="*/ 2466975 h 7010400"/>
              <a:gd name="connsiteX9" fmla="*/ 3381375 w 4029075"/>
              <a:gd name="connsiteY9" fmla="*/ 2990850 h 7010400"/>
              <a:gd name="connsiteX10" fmla="*/ 3276600 w 4029075"/>
              <a:gd name="connsiteY10" fmla="*/ 3705225 h 7010400"/>
              <a:gd name="connsiteX11" fmla="*/ 2505075 w 4029075"/>
              <a:gd name="connsiteY11" fmla="*/ 3762375 h 7010400"/>
              <a:gd name="connsiteX12" fmla="*/ 2295525 w 4029075"/>
              <a:gd name="connsiteY12" fmla="*/ 3933825 h 7010400"/>
              <a:gd name="connsiteX13" fmla="*/ 2238375 w 4029075"/>
              <a:gd name="connsiteY13" fmla="*/ 4305300 h 7010400"/>
              <a:gd name="connsiteX14" fmla="*/ 2381250 w 4029075"/>
              <a:gd name="connsiteY14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352675 w 4029075"/>
              <a:gd name="connsiteY8" fmla="*/ 2466975 h 7010400"/>
              <a:gd name="connsiteX9" fmla="*/ 3381375 w 4029075"/>
              <a:gd name="connsiteY9" fmla="*/ 2990850 h 7010400"/>
              <a:gd name="connsiteX10" fmla="*/ 3276600 w 4029075"/>
              <a:gd name="connsiteY10" fmla="*/ 3705225 h 7010400"/>
              <a:gd name="connsiteX11" fmla="*/ 2619375 w 4029075"/>
              <a:gd name="connsiteY11" fmla="*/ 3762375 h 7010400"/>
              <a:gd name="connsiteX12" fmla="*/ 2295525 w 4029075"/>
              <a:gd name="connsiteY12" fmla="*/ 3933825 h 7010400"/>
              <a:gd name="connsiteX13" fmla="*/ 2238375 w 4029075"/>
              <a:gd name="connsiteY13" fmla="*/ 4305300 h 7010400"/>
              <a:gd name="connsiteX14" fmla="*/ 2381250 w 4029075"/>
              <a:gd name="connsiteY14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352675 w 4029075"/>
              <a:gd name="connsiteY8" fmla="*/ 2466975 h 7010400"/>
              <a:gd name="connsiteX9" fmla="*/ 3381375 w 4029075"/>
              <a:gd name="connsiteY9" fmla="*/ 2990850 h 7010400"/>
              <a:gd name="connsiteX10" fmla="*/ 3276600 w 4029075"/>
              <a:gd name="connsiteY10" fmla="*/ 3705225 h 7010400"/>
              <a:gd name="connsiteX11" fmla="*/ 2619375 w 4029075"/>
              <a:gd name="connsiteY11" fmla="*/ 3762375 h 7010400"/>
              <a:gd name="connsiteX12" fmla="*/ 2295525 w 4029075"/>
              <a:gd name="connsiteY12" fmla="*/ 3933825 h 7010400"/>
              <a:gd name="connsiteX13" fmla="*/ 2238375 w 4029075"/>
              <a:gd name="connsiteY13" fmla="*/ 4305300 h 7010400"/>
              <a:gd name="connsiteX14" fmla="*/ 2381250 w 4029075"/>
              <a:gd name="connsiteY14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352675 w 4029075"/>
              <a:gd name="connsiteY8" fmla="*/ 2466975 h 7010400"/>
              <a:gd name="connsiteX9" fmla="*/ 3381375 w 4029075"/>
              <a:gd name="connsiteY9" fmla="*/ 2990850 h 7010400"/>
              <a:gd name="connsiteX10" fmla="*/ 3276600 w 4029075"/>
              <a:gd name="connsiteY10" fmla="*/ 3705225 h 7010400"/>
              <a:gd name="connsiteX11" fmla="*/ 2619375 w 4029075"/>
              <a:gd name="connsiteY11" fmla="*/ 3762375 h 7010400"/>
              <a:gd name="connsiteX12" fmla="*/ 2295525 w 4029075"/>
              <a:gd name="connsiteY12" fmla="*/ 3933825 h 7010400"/>
              <a:gd name="connsiteX13" fmla="*/ 2238375 w 4029075"/>
              <a:gd name="connsiteY13" fmla="*/ 4305300 h 7010400"/>
              <a:gd name="connsiteX14" fmla="*/ 2381250 w 4029075"/>
              <a:gd name="connsiteY14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352675 w 4029075"/>
              <a:gd name="connsiteY8" fmla="*/ 2466975 h 7010400"/>
              <a:gd name="connsiteX9" fmla="*/ 3381375 w 4029075"/>
              <a:gd name="connsiteY9" fmla="*/ 2990850 h 7010400"/>
              <a:gd name="connsiteX10" fmla="*/ 3276600 w 4029075"/>
              <a:gd name="connsiteY10" fmla="*/ 3705225 h 7010400"/>
              <a:gd name="connsiteX11" fmla="*/ 2619375 w 4029075"/>
              <a:gd name="connsiteY11" fmla="*/ 3762375 h 7010400"/>
              <a:gd name="connsiteX12" fmla="*/ 2295525 w 4029075"/>
              <a:gd name="connsiteY12" fmla="*/ 3933825 h 7010400"/>
              <a:gd name="connsiteX13" fmla="*/ 2238375 w 4029075"/>
              <a:gd name="connsiteY13" fmla="*/ 4305300 h 7010400"/>
              <a:gd name="connsiteX14" fmla="*/ 2381250 w 4029075"/>
              <a:gd name="connsiteY14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352675 w 4029075"/>
              <a:gd name="connsiteY8" fmla="*/ 2466975 h 7010400"/>
              <a:gd name="connsiteX9" fmla="*/ 3381375 w 4029075"/>
              <a:gd name="connsiteY9" fmla="*/ 2990850 h 7010400"/>
              <a:gd name="connsiteX10" fmla="*/ 3276600 w 4029075"/>
              <a:gd name="connsiteY10" fmla="*/ 3705225 h 7010400"/>
              <a:gd name="connsiteX11" fmla="*/ 2619375 w 4029075"/>
              <a:gd name="connsiteY11" fmla="*/ 3762375 h 7010400"/>
              <a:gd name="connsiteX12" fmla="*/ 2295525 w 4029075"/>
              <a:gd name="connsiteY12" fmla="*/ 3933825 h 7010400"/>
              <a:gd name="connsiteX13" fmla="*/ 2238375 w 4029075"/>
              <a:gd name="connsiteY13" fmla="*/ 4305300 h 7010400"/>
              <a:gd name="connsiteX14" fmla="*/ 2381250 w 4029075"/>
              <a:gd name="connsiteY14" fmla="*/ 7010400 h 7010400"/>
              <a:gd name="connsiteX0" fmla="*/ 2381250 w 4029075"/>
              <a:gd name="connsiteY0" fmla="*/ 7010400 h 7010400"/>
              <a:gd name="connsiteX1" fmla="*/ 2867025 w 4029075"/>
              <a:gd name="connsiteY1" fmla="*/ 7010400 h 7010400"/>
              <a:gd name="connsiteX2" fmla="*/ 2781300 w 4029075"/>
              <a:gd name="connsiteY2" fmla="*/ 4229100 h 7010400"/>
              <a:gd name="connsiteX3" fmla="*/ 3629025 w 4029075"/>
              <a:gd name="connsiteY3" fmla="*/ 4095750 h 7010400"/>
              <a:gd name="connsiteX4" fmla="*/ 4029075 w 4029075"/>
              <a:gd name="connsiteY4" fmla="*/ 3429000 h 7010400"/>
              <a:gd name="connsiteX5" fmla="*/ 3781425 w 4029075"/>
              <a:gd name="connsiteY5" fmla="*/ 3048000 h 7010400"/>
              <a:gd name="connsiteX6" fmla="*/ 723900 w 4029075"/>
              <a:gd name="connsiteY6" fmla="*/ 0 h 7010400"/>
              <a:gd name="connsiteX7" fmla="*/ 0 w 4029075"/>
              <a:gd name="connsiteY7" fmla="*/ 28575 h 7010400"/>
              <a:gd name="connsiteX8" fmla="*/ 2352675 w 4029075"/>
              <a:gd name="connsiteY8" fmla="*/ 2466975 h 7010400"/>
              <a:gd name="connsiteX9" fmla="*/ 3381375 w 4029075"/>
              <a:gd name="connsiteY9" fmla="*/ 2990850 h 7010400"/>
              <a:gd name="connsiteX10" fmla="*/ 3276600 w 4029075"/>
              <a:gd name="connsiteY10" fmla="*/ 3705225 h 7010400"/>
              <a:gd name="connsiteX11" fmla="*/ 2619375 w 4029075"/>
              <a:gd name="connsiteY11" fmla="*/ 3762375 h 7010400"/>
              <a:gd name="connsiteX12" fmla="*/ 2295525 w 4029075"/>
              <a:gd name="connsiteY12" fmla="*/ 3933825 h 7010400"/>
              <a:gd name="connsiteX13" fmla="*/ 2238375 w 4029075"/>
              <a:gd name="connsiteY13" fmla="*/ 4305300 h 7010400"/>
              <a:gd name="connsiteX14" fmla="*/ 2381250 w 4029075"/>
              <a:gd name="connsiteY14" fmla="*/ 7010400 h 701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29075" h="7010400">
                <a:moveTo>
                  <a:pt x="2381250" y="7010400"/>
                </a:moveTo>
                <a:lnTo>
                  <a:pt x="2867025" y="7010400"/>
                </a:lnTo>
                <a:lnTo>
                  <a:pt x="2781300" y="4229100"/>
                </a:lnTo>
                <a:lnTo>
                  <a:pt x="3629025" y="4095750"/>
                </a:lnTo>
                <a:lnTo>
                  <a:pt x="4029075" y="3429000"/>
                </a:lnTo>
                <a:lnTo>
                  <a:pt x="3781425" y="3048000"/>
                </a:lnTo>
                <a:lnTo>
                  <a:pt x="723900" y="0"/>
                </a:lnTo>
                <a:lnTo>
                  <a:pt x="0" y="28575"/>
                </a:lnTo>
                <a:cubicBezTo>
                  <a:pt x="863600" y="774700"/>
                  <a:pt x="1470025" y="1539875"/>
                  <a:pt x="2352675" y="2466975"/>
                </a:cubicBezTo>
                <a:cubicBezTo>
                  <a:pt x="2765425" y="2576513"/>
                  <a:pt x="3200400" y="2789238"/>
                  <a:pt x="3381375" y="2990850"/>
                </a:cubicBezTo>
                <a:cubicBezTo>
                  <a:pt x="3484563" y="3194050"/>
                  <a:pt x="3451225" y="3681413"/>
                  <a:pt x="3276600" y="3705225"/>
                </a:cubicBezTo>
                <a:cubicBezTo>
                  <a:pt x="3101975" y="3729037"/>
                  <a:pt x="3159125" y="3881438"/>
                  <a:pt x="2619375" y="3762375"/>
                </a:cubicBezTo>
                <a:cubicBezTo>
                  <a:pt x="2463800" y="3800475"/>
                  <a:pt x="2336800" y="3848100"/>
                  <a:pt x="2295525" y="3933825"/>
                </a:cubicBezTo>
                <a:lnTo>
                  <a:pt x="2238375" y="4305300"/>
                </a:lnTo>
                <a:lnTo>
                  <a:pt x="2381250" y="7010400"/>
                </a:lnTo>
                <a:close/>
              </a:path>
            </a:pathLst>
          </a:cu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566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0"/>
            <a:ext cx="9144000" cy="7051392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F5DC2E-C751-4DC1-B86C-424136EB4A51}"/>
              </a:ext>
            </a:extLst>
          </p:cNvPr>
          <p:cNvSpPr/>
          <p:nvPr/>
        </p:nvSpPr>
        <p:spPr>
          <a:xfrm>
            <a:off x="9525" y="3295650"/>
            <a:ext cx="9144000" cy="3752850"/>
          </a:xfrm>
          <a:custGeom>
            <a:avLst/>
            <a:gdLst>
              <a:gd name="connsiteX0" fmla="*/ 0 w 9144000"/>
              <a:gd name="connsiteY0" fmla="*/ 762000 h 3752850"/>
              <a:gd name="connsiteX1" fmla="*/ 9134475 w 9144000"/>
              <a:gd name="connsiteY1" fmla="*/ 0 h 3752850"/>
              <a:gd name="connsiteX2" fmla="*/ 9144000 w 9144000"/>
              <a:gd name="connsiteY2" fmla="*/ 533400 h 3752850"/>
              <a:gd name="connsiteX3" fmla="*/ 4114800 w 9144000"/>
              <a:gd name="connsiteY3" fmla="*/ 981075 h 3752850"/>
              <a:gd name="connsiteX4" fmla="*/ 4286250 w 9144000"/>
              <a:gd name="connsiteY4" fmla="*/ 3752850 h 3752850"/>
              <a:gd name="connsiteX5" fmla="*/ 3771900 w 9144000"/>
              <a:gd name="connsiteY5" fmla="*/ 3752850 h 3752850"/>
              <a:gd name="connsiteX6" fmla="*/ 3619500 w 9144000"/>
              <a:gd name="connsiteY6" fmla="*/ 1009650 h 3752850"/>
              <a:gd name="connsiteX7" fmla="*/ 0 w 9144000"/>
              <a:gd name="connsiteY7" fmla="*/ 1257300 h 3752850"/>
              <a:gd name="connsiteX8" fmla="*/ 0 w 9144000"/>
              <a:gd name="connsiteY8" fmla="*/ 76200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0" h="3752850">
                <a:moveTo>
                  <a:pt x="0" y="762000"/>
                </a:moveTo>
                <a:lnTo>
                  <a:pt x="9134475" y="0"/>
                </a:lnTo>
                <a:lnTo>
                  <a:pt x="9144000" y="533400"/>
                </a:lnTo>
                <a:lnTo>
                  <a:pt x="4114800" y="981075"/>
                </a:lnTo>
                <a:lnTo>
                  <a:pt x="4286250" y="3752850"/>
                </a:lnTo>
                <a:lnTo>
                  <a:pt x="3771900" y="3752850"/>
                </a:lnTo>
                <a:lnTo>
                  <a:pt x="3619500" y="1009650"/>
                </a:lnTo>
                <a:lnTo>
                  <a:pt x="0" y="1257300"/>
                </a:lnTo>
                <a:lnTo>
                  <a:pt x="0" y="762000"/>
                </a:ln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400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0"/>
            <a:ext cx="9144000" cy="7051392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82A136E-A4C7-4973-BE1E-8272A313CC57}"/>
              </a:ext>
            </a:extLst>
          </p:cNvPr>
          <p:cNvSpPr/>
          <p:nvPr/>
        </p:nvSpPr>
        <p:spPr>
          <a:xfrm>
            <a:off x="0" y="-9525"/>
            <a:ext cx="9134475" cy="4505325"/>
          </a:xfrm>
          <a:custGeom>
            <a:avLst/>
            <a:gdLst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4924425 w 9134475"/>
              <a:gd name="connsiteY4" fmla="*/ 2257425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4981575 w 9134475"/>
              <a:gd name="connsiteY4" fmla="*/ 2333625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572000 w 9134475"/>
              <a:gd name="connsiteY7" fmla="*/ 195262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34475" h="4505325">
                <a:moveTo>
                  <a:pt x="0" y="4505325"/>
                </a:moveTo>
                <a:lnTo>
                  <a:pt x="9134475" y="3790950"/>
                </a:lnTo>
                <a:lnTo>
                  <a:pt x="9124950" y="3295650"/>
                </a:lnTo>
                <a:lnTo>
                  <a:pt x="5343525" y="3619500"/>
                </a:lnTo>
                <a:lnTo>
                  <a:pt x="5038725" y="2152650"/>
                </a:lnTo>
                <a:lnTo>
                  <a:pt x="7277100" y="9525"/>
                </a:lnTo>
                <a:lnTo>
                  <a:pt x="6657975" y="0"/>
                </a:lnTo>
                <a:lnTo>
                  <a:pt x="4572000" y="1952625"/>
                </a:lnTo>
                <a:lnTo>
                  <a:pt x="4867275" y="3657600"/>
                </a:lnTo>
                <a:lnTo>
                  <a:pt x="9525" y="4010025"/>
                </a:lnTo>
                <a:lnTo>
                  <a:pt x="0" y="4505325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48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0"/>
            <a:ext cx="9144000" cy="7051392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82A136E-A4C7-4973-BE1E-8272A313CC57}"/>
              </a:ext>
            </a:extLst>
          </p:cNvPr>
          <p:cNvSpPr/>
          <p:nvPr/>
        </p:nvSpPr>
        <p:spPr>
          <a:xfrm>
            <a:off x="0" y="1"/>
            <a:ext cx="9134475" cy="4495800"/>
          </a:xfrm>
          <a:custGeom>
            <a:avLst/>
            <a:gdLst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4924425 w 9134475"/>
              <a:gd name="connsiteY4" fmla="*/ 2257425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4981575 w 9134475"/>
              <a:gd name="connsiteY4" fmla="*/ 2333625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572000 w 9134475"/>
              <a:gd name="connsiteY7" fmla="*/ 195262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733925 w 9134475"/>
              <a:gd name="connsiteY7" fmla="*/ 2705100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953000 w 9134475"/>
              <a:gd name="connsiteY7" fmla="*/ 2409825 h 4505325"/>
              <a:gd name="connsiteX8" fmla="*/ 4733925 w 9134475"/>
              <a:gd name="connsiteY8" fmla="*/ 2705100 h 4505325"/>
              <a:gd name="connsiteX9" fmla="*/ 4867275 w 9134475"/>
              <a:gd name="connsiteY9" fmla="*/ 3657600 h 4505325"/>
              <a:gd name="connsiteX10" fmla="*/ 9525 w 9134475"/>
              <a:gd name="connsiteY10" fmla="*/ 4010025 h 4505325"/>
              <a:gd name="connsiteX11" fmla="*/ 0 w 9134475"/>
              <a:gd name="connsiteY11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10075 w 9134475"/>
              <a:gd name="connsiteY7" fmla="*/ 2505075 h 4505325"/>
              <a:gd name="connsiteX8" fmla="*/ 4733925 w 9134475"/>
              <a:gd name="connsiteY8" fmla="*/ 2705100 h 4505325"/>
              <a:gd name="connsiteX9" fmla="*/ 4867275 w 9134475"/>
              <a:gd name="connsiteY9" fmla="*/ 3657600 h 4505325"/>
              <a:gd name="connsiteX10" fmla="*/ 9525 w 9134475"/>
              <a:gd name="connsiteY10" fmla="*/ 4010025 h 4505325"/>
              <a:gd name="connsiteX11" fmla="*/ 0 w 9134475"/>
              <a:gd name="connsiteY11" fmla="*/ 4505325 h 4505325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038725 w 9134475"/>
              <a:gd name="connsiteY4" fmla="*/ 2143125 h 4495800"/>
              <a:gd name="connsiteX5" fmla="*/ 7277100 w 9134475"/>
              <a:gd name="connsiteY5" fmla="*/ 0 h 4495800"/>
              <a:gd name="connsiteX6" fmla="*/ 1438275 w 9134475"/>
              <a:gd name="connsiteY6" fmla="*/ 0 h 4495800"/>
              <a:gd name="connsiteX7" fmla="*/ 4410075 w 9134475"/>
              <a:gd name="connsiteY7" fmla="*/ 2495550 h 4495800"/>
              <a:gd name="connsiteX8" fmla="*/ 4733925 w 9134475"/>
              <a:gd name="connsiteY8" fmla="*/ 269557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038725 w 9134475"/>
              <a:gd name="connsiteY4" fmla="*/ 2143125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4410075 w 9134475"/>
              <a:gd name="connsiteY7" fmla="*/ 2495550 h 4495800"/>
              <a:gd name="connsiteX8" fmla="*/ 4733925 w 9134475"/>
              <a:gd name="connsiteY8" fmla="*/ 269557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4410075 w 9134475"/>
              <a:gd name="connsiteY7" fmla="*/ 2495550 h 4495800"/>
              <a:gd name="connsiteX8" fmla="*/ 4733925 w 9134475"/>
              <a:gd name="connsiteY8" fmla="*/ 269557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4410075 w 9134475"/>
              <a:gd name="connsiteY7" fmla="*/ 2495550 h 4495800"/>
              <a:gd name="connsiteX8" fmla="*/ 4648200 w 9134475"/>
              <a:gd name="connsiteY8" fmla="*/ 271462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4457700 w 9134475"/>
              <a:gd name="connsiteY7" fmla="*/ 2514600 h 4495800"/>
              <a:gd name="connsiteX8" fmla="*/ 4648200 w 9134475"/>
              <a:gd name="connsiteY8" fmla="*/ 271462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4114800 w 9134475"/>
              <a:gd name="connsiteY7" fmla="*/ 2352675 h 4495800"/>
              <a:gd name="connsiteX8" fmla="*/ 4648200 w 9134475"/>
              <a:gd name="connsiteY8" fmla="*/ 271462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3886200 w 9134475"/>
              <a:gd name="connsiteY7" fmla="*/ 2152649 h 4495800"/>
              <a:gd name="connsiteX8" fmla="*/ 4114800 w 9134475"/>
              <a:gd name="connsiteY8" fmla="*/ 2352675 h 4495800"/>
              <a:gd name="connsiteX9" fmla="*/ 4648200 w 9134475"/>
              <a:gd name="connsiteY9" fmla="*/ 2714625 h 4495800"/>
              <a:gd name="connsiteX10" fmla="*/ 4867275 w 9134475"/>
              <a:gd name="connsiteY10" fmla="*/ 3648075 h 4495800"/>
              <a:gd name="connsiteX11" fmla="*/ 9525 w 9134475"/>
              <a:gd name="connsiteY11" fmla="*/ 4000500 h 4495800"/>
              <a:gd name="connsiteX12" fmla="*/ 0 w 9134475"/>
              <a:gd name="connsiteY12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3590925 w 9134475"/>
              <a:gd name="connsiteY7" fmla="*/ 2257424 h 4495800"/>
              <a:gd name="connsiteX8" fmla="*/ 4114800 w 9134475"/>
              <a:gd name="connsiteY8" fmla="*/ 2352675 h 4495800"/>
              <a:gd name="connsiteX9" fmla="*/ 4648200 w 9134475"/>
              <a:gd name="connsiteY9" fmla="*/ 2714625 h 4495800"/>
              <a:gd name="connsiteX10" fmla="*/ 4867275 w 9134475"/>
              <a:gd name="connsiteY10" fmla="*/ 3648075 h 4495800"/>
              <a:gd name="connsiteX11" fmla="*/ 9525 w 9134475"/>
              <a:gd name="connsiteY11" fmla="*/ 4000500 h 4495800"/>
              <a:gd name="connsiteX12" fmla="*/ 0 w 9134475"/>
              <a:gd name="connsiteY12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133600 w 9134475"/>
              <a:gd name="connsiteY5" fmla="*/ 0 h 4495800"/>
              <a:gd name="connsiteX6" fmla="*/ 1438275 w 9134475"/>
              <a:gd name="connsiteY6" fmla="*/ 0 h 4495800"/>
              <a:gd name="connsiteX7" fmla="*/ 3590925 w 9134475"/>
              <a:gd name="connsiteY7" fmla="*/ 2257424 h 4495800"/>
              <a:gd name="connsiteX8" fmla="*/ 4114800 w 9134475"/>
              <a:gd name="connsiteY8" fmla="*/ 2352675 h 4495800"/>
              <a:gd name="connsiteX9" fmla="*/ 4648200 w 9134475"/>
              <a:gd name="connsiteY9" fmla="*/ 2714625 h 4495800"/>
              <a:gd name="connsiteX10" fmla="*/ 4867275 w 9134475"/>
              <a:gd name="connsiteY10" fmla="*/ 3648075 h 4495800"/>
              <a:gd name="connsiteX11" fmla="*/ 9525 w 9134475"/>
              <a:gd name="connsiteY11" fmla="*/ 4000500 h 4495800"/>
              <a:gd name="connsiteX12" fmla="*/ 0 w 9134475"/>
              <a:gd name="connsiteY12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000500 w 9134475"/>
              <a:gd name="connsiteY5" fmla="*/ 1657349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4114800 w 9134475"/>
              <a:gd name="connsiteY9" fmla="*/ 2352675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3848100 w 9134475"/>
              <a:gd name="connsiteY5" fmla="*/ 1800224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4114800 w 9134475"/>
              <a:gd name="connsiteY9" fmla="*/ 2352675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3848100 w 9134475"/>
              <a:gd name="connsiteY5" fmla="*/ 1800224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4029075 w 9134475"/>
              <a:gd name="connsiteY9" fmla="*/ 2457450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3848100 w 9134475"/>
              <a:gd name="connsiteY5" fmla="*/ 1800224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3905250 w 9134475"/>
              <a:gd name="connsiteY9" fmla="*/ 2590800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3848100 w 9134475"/>
              <a:gd name="connsiteY5" fmla="*/ 1800224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3905250 w 9134475"/>
              <a:gd name="connsiteY9" fmla="*/ 2590800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3848100 w 9134475"/>
              <a:gd name="connsiteY5" fmla="*/ 1800224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3905250 w 9134475"/>
              <a:gd name="connsiteY9" fmla="*/ 2590800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438650 w 9134475"/>
              <a:gd name="connsiteY5" fmla="*/ 2190749 h 4495800"/>
              <a:gd name="connsiteX6" fmla="*/ 3848100 w 9134475"/>
              <a:gd name="connsiteY6" fmla="*/ 1800224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905250 w 9134475"/>
              <a:gd name="connsiteY10" fmla="*/ 2590800 h 4495800"/>
              <a:gd name="connsiteX11" fmla="*/ 4648200 w 9134475"/>
              <a:gd name="connsiteY11" fmla="*/ 2714625 h 4495800"/>
              <a:gd name="connsiteX12" fmla="*/ 4867275 w 9134475"/>
              <a:gd name="connsiteY12" fmla="*/ 3648075 h 4495800"/>
              <a:gd name="connsiteX13" fmla="*/ 9525 w 9134475"/>
              <a:gd name="connsiteY13" fmla="*/ 4000500 h 4495800"/>
              <a:gd name="connsiteX14" fmla="*/ 0 w 9134475"/>
              <a:gd name="connsiteY14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514850 w 9134475"/>
              <a:gd name="connsiteY5" fmla="*/ 2105024 h 4495800"/>
              <a:gd name="connsiteX6" fmla="*/ 3848100 w 9134475"/>
              <a:gd name="connsiteY6" fmla="*/ 1800224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905250 w 9134475"/>
              <a:gd name="connsiteY10" fmla="*/ 2590800 h 4495800"/>
              <a:gd name="connsiteX11" fmla="*/ 4648200 w 9134475"/>
              <a:gd name="connsiteY11" fmla="*/ 2714625 h 4495800"/>
              <a:gd name="connsiteX12" fmla="*/ 4867275 w 9134475"/>
              <a:gd name="connsiteY12" fmla="*/ 3648075 h 4495800"/>
              <a:gd name="connsiteX13" fmla="*/ 9525 w 9134475"/>
              <a:gd name="connsiteY13" fmla="*/ 4000500 h 4495800"/>
              <a:gd name="connsiteX14" fmla="*/ 0 w 9134475"/>
              <a:gd name="connsiteY14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514850 w 9134475"/>
              <a:gd name="connsiteY5" fmla="*/ 2105024 h 4495800"/>
              <a:gd name="connsiteX6" fmla="*/ 4105275 w 9134475"/>
              <a:gd name="connsiteY6" fmla="*/ 1981199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905250 w 9134475"/>
              <a:gd name="connsiteY10" fmla="*/ 2590800 h 4495800"/>
              <a:gd name="connsiteX11" fmla="*/ 4648200 w 9134475"/>
              <a:gd name="connsiteY11" fmla="*/ 2714625 h 4495800"/>
              <a:gd name="connsiteX12" fmla="*/ 4867275 w 9134475"/>
              <a:gd name="connsiteY12" fmla="*/ 3648075 h 4495800"/>
              <a:gd name="connsiteX13" fmla="*/ 9525 w 9134475"/>
              <a:gd name="connsiteY13" fmla="*/ 4000500 h 4495800"/>
              <a:gd name="connsiteX14" fmla="*/ 0 w 9134475"/>
              <a:gd name="connsiteY14" fmla="*/ 4495800 h 449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134475" h="4495800">
                <a:moveTo>
                  <a:pt x="0" y="4495800"/>
                </a:moveTo>
                <a:lnTo>
                  <a:pt x="9134475" y="3781425"/>
                </a:lnTo>
                <a:lnTo>
                  <a:pt x="9124950" y="3286125"/>
                </a:lnTo>
                <a:lnTo>
                  <a:pt x="5343525" y="3609975"/>
                </a:lnTo>
                <a:lnTo>
                  <a:pt x="5105400" y="2628900"/>
                </a:lnTo>
                <a:lnTo>
                  <a:pt x="4514850" y="2105024"/>
                </a:lnTo>
                <a:lnTo>
                  <a:pt x="4105275" y="1981199"/>
                </a:lnTo>
                <a:lnTo>
                  <a:pt x="2133600" y="0"/>
                </a:lnTo>
                <a:lnTo>
                  <a:pt x="1438275" y="0"/>
                </a:lnTo>
                <a:lnTo>
                  <a:pt x="3590925" y="2257424"/>
                </a:lnTo>
                <a:lnTo>
                  <a:pt x="3905250" y="2590800"/>
                </a:lnTo>
                <a:cubicBezTo>
                  <a:pt x="4486275" y="2479675"/>
                  <a:pt x="4400550" y="2673350"/>
                  <a:pt x="4648200" y="2714625"/>
                </a:cubicBezTo>
                <a:lnTo>
                  <a:pt x="4867275" y="3648075"/>
                </a:lnTo>
                <a:lnTo>
                  <a:pt x="9525" y="4000500"/>
                </a:lnTo>
                <a:lnTo>
                  <a:pt x="0" y="4495800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268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0"/>
            <a:ext cx="9144000" cy="7051392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DF625CC-0B43-41F3-930F-5ECCAF2C6E08}"/>
              </a:ext>
            </a:extLst>
          </p:cNvPr>
          <p:cNvSpPr/>
          <p:nvPr/>
        </p:nvSpPr>
        <p:spPr>
          <a:xfrm>
            <a:off x="3400424" y="19050"/>
            <a:ext cx="3895725" cy="6991350"/>
          </a:xfrm>
          <a:custGeom>
            <a:avLst/>
            <a:gdLst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0 w 3733800"/>
              <a:gd name="connsiteY8" fmla="*/ 3305175 h 6991350"/>
              <a:gd name="connsiteX9" fmla="*/ 209550 w 3733800"/>
              <a:gd name="connsiteY9" fmla="*/ 6991350 h 6991350"/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361950 w 3733800"/>
              <a:gd name="connsiteY8" fmla="*/ 2686050 h 6991350"/>
              <a:gd name="connsiteX9" fmla="*/ 0 w 3733800"/>
              <a:gd name="connsiteY9" fmla="*/ 3305175 h 6991350"/>
              <a:gd name="connsiteX10" fmla="*/ 209550 w 3733800"/>
              <a:gd name="connsiteY10" fmla="*/ 6991350 h 6991350"/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57150 w 3733800"/>
              <a:gd name="connsiteY8" fmla="*/ 2486025 h 6991350"/>
              <a:gd name="connsiteX9" fmla="*/ 0 w 3733800"/>
              <a:gd name="connsiteY9" fmla="*/ 3305175 h 6991350"/>
              <a:gd name="connsiteX10" fmla="*/ 209550 w 3733800"/>
              <a:gd name="connsiteY10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704850 w 3895725"/>
              <a:gd name="connsiteY2" fmla="*/ 3333750 h 6991350"/>
              <a:gd name="connsiteX3" fmla="*/ 1047750 w 3895725"/>
              <a:gd name="connsiteY3" fmla="*/ 2667000 h 6991350"/>
              <a:gd name="connsiteX4" fmla="*/ 1200150 w 3895725"/>
              <a:gd name="connsiteY4" fmla="*/ 2419350 h 6991350"/>
              <a:gd name="connsiteX5" fmla="*/ 3895725 w 3895725"/>
              <a:gd name="connsiteY5" fmla="*/ 9525 h 6991350"/>
              <a:gd name="connsiteX6" fmla="*/ 3257550 w 3895725"/>
              <a:gd name="connsiteY6" fmla="*/ 0 h 6991350"/>
              <a:gd name="connsiteX7" fmla="*/ 952500 w 3895725"/>
              <a:gd name="connsiteY7" fmla="*/ 2009775 h 6991350"/>
              <a:gd name="connsiteX8" fmla="*/ 219075 w 3895725"/>
              <a:gd name="connsiteY8" fmla="*/ 2486025 h 6991350"/>
              <a:gd name="connsiteX9" fmla="*/ 0 w 3895725"/>
              <a:gd name="connsiteY9" fmla="*/ 3286125 h 6991350"/>
              <a:gd name="connsiteX10" fmla="*/ 371475 w 3895725"/>
              <a:gd name="connsiteY10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704850 w 3895725"/>
              <a:gd name="connsiteY2" fmla="*/ 3333750 h 6991350"/>
              <a:gd name="connsiteX3" fmla="*/ 1047750 w 3895725"/>
              <a:gd name="connsiteY3" fmla="*/ 2667000 h 6991350"/>
              <a:gd name="connsiteX4" fmla="*/ 1200150 w 3895725"/>
              <a:gd name="connsiteY4" fmla="*/ 2419350 h 6991350"/>
              <a:gd name="connsiteX5" fmla="*/ 3895725 w 3895725"/>
              <a:gd name="connsiteY5" fmla="*/ 9525 h 6991350"/>
              <a:gd name="connsiteX6" fmla="*/ 3257550 w 3895725"/>
              <a:gd name="connsiteY6" fmla="*/ 0 h 6991350"/>
              <a:gd name="connsiteX7" fmla="*/ 952500 w 3895725"/>
              <a:gd name="connsiteY7" fmla="*/ 2009775 h 6991350"/>
              <a:gd name="connsiteX8" fmla="*/ 219075 w 3895725"/>
              <a:gd name="connsiteY8" fmla="*/ 2486025 h 6991350"/>
              <a:gd name="connsiteX9" fmla="*/ 0 w 3895725"/>
              <a:gd name="connsiteY9" fmla="*/ 3286125 h 6991350"/>
              <a:gd name="connsiteX10" fmla="*/ 57151 w 3895725"/>
              <a:gd name="connsiteY10" fmla="*/ 3990975 h 6991350"/>
              <a:gd name="connsiteX11" fmla="*/ 371475 w 3895725"/>
              <a:gd name="connsiteY11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704850 w 3895725"/>
              <a:gd name="connsiteY2" fmla="*/ 3333750 h 6991350"/>
              <a:gd name="connsiteX3" fmla="*/ 1047750 w 3895725"/>
              <a:gd name="connsiteY3" fmla="*/ 2667000 h 6991350"/>
              <a:gd name="connsiteX4" fmla="*/ 1200150 w 3895725"/>
              <a:gd name="connsiteY4" fmla="*/ 2419350 h 6991350"/>
              <a:gd name="connsiteX5" fmla="*/ 3895725 w 3895725"/>
              <a:gd name="connsiteY5" fmla="*/ 9525 h 6991350"/>
              <a:gd name="connsiteX6" fmla="*/ 3257550 w 3895725"/>
              <a:gd name="connsiteY6" fmla="*/ 0 h 6991350"/>
              <a:gd name="connsiteX7" fmla="*/ 952500 w 3895725"/>
              <a:gd name="connsiteY7" fmla="*/ 2009775 h 6991350"/>
              <a:gd name="connsiteX8" fmla="*/ 219075 w 3895725"/>
              <a:gd name="connsiteY8" fmla="*/ 2486025 h 6991350"/>
              <a:gd name="connsiteX9" fmla="*/ 0 w 3895725"/>
              <a:gd name="connsiteY9" fmla="*/ 3286125 h 6991350"/>
              <a:gd name="connsiteX10" fmla="*/ 209551 w 3895725"/>
              <a:gd name="connsiteY10" fmla="*/ 3962400 h 6991350"/>
              <a:gd name="connsiteX11" fmla="*/ 371475 w 3895725"/>
              <a:gd name="connsiteY11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704850 w 3895725"/>
              <a:gd name="connsiteY2" fmla="*/ 3333750 h 6991350"/>
              <a:gd name="connsiteX3" fmla="*/ 552450 w 3895725"/>
              <a:gd name="connsiteY3" fmla="*/ 2857500 h 6991350"/>
              <a:gd name="connsiteX4" fmla="*/ 1200150 w 3895725"/>
              <a:gd name="connsiteY4" fmla="*/ 2419350 h 6991350"/>
              <a:gd name="connsiteX5" fmla="*/ 3895725 w 3895725"/>
              <a:gd name="connsiteY5" fmla="*/ 9525 h 6991350"/>
              <a:gd name="connsiteX6" fmla="*/ 3257550 w 3895725"/>
              <a:gd name="connsiteY6" fmla="*/ 0 h 6991350"/>
              <a:gd name="connsiteX7" fmla="*/ 952500 w 3895725"/>
              <a:gd name="connsiteY7" fmla="*/ 2009775 h 6991350"/>
              <a:gd name="connsiteX8" fmla="*/ 219075 w 3895725"/>
              <a:gd name="connsiteY8" fmla="*/ 2486025 h 6991350"/>
              <a:gd name="connsiteX9" fmla="*/ 0 w 3895725"/>
              <a:gd name="connsiteY9" fmla="*/ 3286125 h 6991350"/>
              <a:gd name="connsiteX10" fmla="*/ 209551 w 3895725"/>
              <a:gd name="connsiteY10" fmla="*/ 3962400 h 6991350"/>
              <a:gd name="connsiteX11" fmla="*/ 371475 w 3895725"/>
              <a:gd name="connsiteY11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457200 w 3895725"/>
              <a:gd name="connsiteY2" fmla="*/ 3543300 h 6991350"/>
              <a:gd name="connsiteX3" fmla="*/ 552450 w 3895725"/>
              <a:gd name="connsiteY3" fmla="*/ 2857500 h 6991350"/>
              <a:gd name="connsiteX4" fmla="*/ 1200150 w 3895725"/>
              <a:gd name="connsiteY4" fmla="*/ 2419350 h 6991350"/>
              <a:gd name="connsiteX5" fmla="*/ 3895725 w 3895725"/>
              <a:gd name="connsiteY5" fmla="*/ 9525 h 6991350"/>
              <a:gd name="connsiteX6" fmla="*/ 3257550 w 3895725"/>
              <a:gd name="connsiteY6" fmla="*/ 0 h 6991350"/>
              <a:gd name="connsiteX7" fmla="*/ 952500 w 3895725"/>
              <a:gd name="connsiteY7" fmla="*/ 2009775 h 6991350"/>
              <a:gd name="connsiteX8" fmla="*/ 219075 w 3895725"/>
              <a:gd name="connsiteY8" fmla="*/ 2486025 h 6991350"/>
              <a:gd name="connsiteX9" fmla="*/ 0 w 3895725"/>
              <a:gd name="connsiteY9" fmla="*/ 3286125 h 6991350"/>
              <a:gd name="connsiteX10" fmla="*/ 209551 w 3895725"/>
              <a:gd name="connsiteY10" fmla="*/ 3962400 h 6991350"/>
              <a:gd name="connsiteX11" fmla="*/ 371475 w 3895725"/>
              <a:gd name="connsiteY11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504826 w 3895725"/>
              <a:gd name="connsiteY2" fmla="*/ 3933825 h 6991350"/>
              <a:gd name="connsiteX3" fmla="*/ 457200 w 3895725"/>
              <a:gd name="connsiteY3" fmla="*/ 3543300 h 6991350"/>
              <a:gd name="connsiteX4" fmla="*/ 552450 w 3895725"/>
              <a:gd name="connsiteY4" fmla="*/ 2857500 h 6991350"/>
              <a:gd name="connsiteX5" fmla="*/ 1200150 w 3895725"/>
              <a:gd name="connsiteY5" fmla="*/ 2419350 h 6991350"/>
              <a:gd name="connsiteX6" fmla="*/ 3895725 w 3895725"/>
              <a:gd name="connsiteY6" fmla="*/ 9525 h 6991350"/>
              <a:gd name="connsiteX7" fmla="*/ 3257550 w 3895725"/>
              <a:gd name="connsiteY7" fmla="*/ 0 h 6991350"/>
              <a:gd name="connsiteX8" fmla="*/ 952500 w 3895725"/>
              <a:gd name="connsiteY8" fmla="*/ 2009775 h 6991350"/>
              <a:gd name="connsiteX9" fmla="*/ 219075 w 3895725"/>
              <a:gd name="connsiteY9" fmla="*/ 2486025 h 6991350"/>
              <a:gd name="connsiteX10" fmla="*/ 0 w 3895725"/>
              <a:gd name="connsiteY10" fmla="*/ 3286125 h 6991350"/>
              <a:gd name="connsiteX11" fmla="*/ 209551 w 3895725"/>
              <a:gd name="connsiteY11" fmla="*/ 3962400 h 6991350"/>
              <a:gd name="connsiteX12" fmla="*/ 371475 w 3895725"/>
              <a:gd name="connsiteY12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714376 w 3895725"/>
              <a:gd name="connsiteY2" fmla="*/ 4029075 h 6991350"/>
              <a:gd name="connsiteX3" fmla="*/ 457200 w 3895725"/>
              <a:gd name="connsiteY3" fmla="*/ 3543300 h 6991350"/>
              <a:gd name="connsiteX4" fmla="*/ 552450 w 3895725"/>
              <a:gd name="connsiteY4" fmla="*/ 2857500 h 6991350"/>
              <a:gd name="connsiteX5" fmla="*/ 1200150 w 3895725"/>
              <a:gd name="connsiteY5" fmla="*/ 2419350 h 6991350"/>
              <a:gd name="connsiteX6" fmla="*/ 3895725 w 3895725"/>
              <a:gd name="connsiteY6" fmla="*/ 9525 h 6991350"/>
              <a:gd name="connsiteX7" fmla="*/ 3257550 w 3895725"/>
              <a:gd name="connsiteY7" fmla="*/ 0 h 6991350"/>
              <a:gd name="connsiteX8" fmla="*/ 952500 w 3895725"/>
              <a:gd name="connsiteY8" fmla="*/ 2009775 h 6991350"/>
              <a:gd name="connsiteX9" fmla="*/ 219075 w 3895725"/>
              <a:gd name="connsiteY9" fmla="*/ 2486025 h 6991350"/>
              <a:gd name="connsiteX10" fmla="*/ 0 w 3895725"/>
              <a:gd name="connsiteY10" fmla="*/ 3286125 h 6991350"/>
              <a:gd name="connsiteX11" fmla="*/ 209551 w 3895725"/>
              <a:gd name="connsiteY11" fmla="*/ 3962400 h 6991350"/>
              <a:gd name="connsiteX12" fmla="*/ 371475 w 3895725"/>
              <a:gd name="connsiteY12" fmla="*/ 6991350 h 699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895725" h="6991350">
                <a:moveTo>
                  <a:pt x="371475" y="6991350"/>
                </a:moveTo>
                <a:lnTo>
                  <a:pt x="857250" y="6991350"/>
                </a:lnTo>
                <a:lnTo>
                  <a:pt x="714376" y="4029075"/>
                </a:lnTo>
                <a:lnTo>
                  <a:pt x="457200" y="3543300"/>
                </a:lnTo>
                <a:lnTo>
                  <a:pt x="552450" y="2857500"/>
                </a:lnTo>
                <a:lnTo>
                  <a:pt x="1200150" y="2419350"/>
                </a:lnTo>
                <a:lnTo>
                  <a:pt x="3895725" y="9525"/>
                </a:lnTo>
                <a:lnTo>
                  <a:pt x="3257550" y="0"/>
                </a:lnTo>
                <a:lnTo>
                  <a:pt x="952500" y="2009775"/>
                </a:lnTo>
                <a:lnTo>
                  <a:pt x="219075" y="2486025"/>
                </a:lnTo>
                <a:lnTo>
                  <a:pt x="0" y="3286125"/>
                </a:lnTo>
                <a:lnTo>
                  <a:pt x="209551" y="3962400"/>
                </a:lnTo>
                <a:lnTo>
                  <a:pt x="371475" y="6991350"/>
                </a:lnTo>
                <a:close/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8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179AE3-D03B-45AC-A3B5-F05105D5CB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4" r="12219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511F6A7-2FBF-4F57-95CA-CECA74E8D2E3}"/>
              </a:ext>
            </a:extLst>
          </p:cNvPr>
          <p:cNvSpPr/>
          <p:nvPr/>
        </p:nvSpPr>
        <p:spPr>
          <a:xfrm rot="21380560">
            <a:off x="6140" y="3205146"/>
            <a:ext cx="9144000" cy="485043"/>
          </a:xfrm>
          <a:prstGeom prst="rect">
            <a:avLst/>
          </a:prstGeom>
          <a:solidFill>
            <a:srgbClr val="7030A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16FF6E-45BC-4CF5-B24C-F83F2C345295}"/>
              </a:ext>
            </a:extLst>
          </p:cNvPr>
          <p:cNvSpPr/>
          <p:nvPr/>
        </p:nvSpPr>
        <p:spPr>
          <a:xfrm rot="5142281">
            <a:off x="1372773" y="3184826"/>
            <a:ext cx="6870822" cy="485043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F5B5DC-1355-47CB-9325-237363A6C76D}"/>
              </a:ext>
            </a:extLst>
          </p:cNvPr>
          <p:cNvSpPr txBox="1"/>
          <p:nvPr/>
        </p:nvSpPr>
        <p:spPr>
          <a:xfrm rot="21355980">
            <a:off x="2273643" y="3380115"/>
            <a:ext cx="144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B985AE-9357-4E02-BEF3-B6E43F85B222}"/>
              </a:ext>
            </a:extLst>
          </p:cNvPr>
          <p:cNvSpPr txBox="1"/>
          <p:nvPr/>
        </p:nvSpPr>
        <p:spPr>
          <a:xfrm rot="5150229">
            <a:off x="3941814" y="1662522"/>
            <a:ext cx="144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Valencia St</a:t>
            </a:r>
          </a:p>
        </p:txBody>
      </p:sp>
    </p:spTree>
    <p:extLst>
      <p:ext uri="{BB962C8B-B14F-4D97-AF65-F5344CB8AC3E}">
        <p14:creationId xmlns:p14="http://schemas.microsoft.com/office/powerpoint/2010/main" val="12878731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0"/>
            <a:ext cx="9144000" cy="7051392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82A136E-A4C7-4973-BE1E-8272A313CC57}"/>
              </a:ext>
            </a:extLst>
          </p:cNvPr>
          <p:cNvSpPr/>
          <p:nvPr/>
        </p:nvSpPr>
        <p:spPr>
          <a:xfrm>
            <a:off x="0" y="-9525"/>
            <a:ext cx="9134475" cy="4505325"/>
          </a:xfrm>
          <a:custGeom>
            <a:avLst/>
            <a:gdLst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4924425 w 9134475"/>
              <a:gd name="connsiteY4" fmla="*/ 2257425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4981575 w 9134475"/>
              <a:gd name="connsiteY4" fmla="*/ 2333625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572000 w 9134475"/>
              <a:gd name="connsiteY7" fmla="*/ 195262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572000 w 9134475"/>
              <a:gd name="connsiteY7" fmla="*/ 1952625 h 4505325"/>
              <a:gd name="connsiteX8" fmla="*/ 2200275 w 9134475"/>
              <a:gd name="connsiteY8" fmla="*/ 386715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2895600 w 9134475"/>
              <a:gd name="connsiteY3" fmla="*/ 3857625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572000 w 9134475"/>
              <a:gd name="connsiteY7" fmla="*/ 1952625 h 4505325"/>
              <a:gd name="connsiteX8" fmla="*/ 2200275 w 9134475"/>
              <a:gd name="connsiteY8" fmla="*/ 386715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34475" h="4505325">
                <a:moveTo>
                  <a:pt x="0" y="4505325"/>
                </a:moveTo>
                <a:lnTo>
                  <a:pt x="9134475" y="3790950"/>
                </a:lnTo>
                <a:lnTo>
                  <a:pt x="9124950" y="3295650"/>
                </a:lnTo>
                <a:lnTo>
                  <a:pt x="2895600" y="3857625"/>
                </a:lnTo>
                <a:lnTo>
                  <a:pt x="5038725" y="2152650"/>
                </a:lnTo>
                <a:lnTo>
                  <a:pt x="7277100" y="9525"/>
                </a:lnTo>
                <a:lnTo>
                  <a:pt x="6657975" y="0"/>
                </a:lnTo>
                <a:lnTo>
                  <a:pt x="4572000" y="1952625"/>
                </a:lnTo>
                <a:lnTo>
                  <a:pt x="2200275" y="3867150"/>
                </a:lnTo>
                <a:lnTo>
                  <a:pt x="9525" y="4010025"/>
                </a:lnTo>
                <a:lnTo>
                  <a:pt x="0" y="4505325"/>
                </a:lnTo>
                <a:close/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32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0"/>
            <a:ext cx="9144000" cy="7051392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DF625CC-0B43-41F3-930F-5ECCAF2C6E08}"/>
              </a:ext>
            </a:extLst>
          </p:cNvPr>
          <p:cNvSpPr/>
          <p:nvPr/>
        </p:nvSpPr>
        <p:spPr>
          <a:xfrm>
            <a:off x="1495424" y="9524"/>
            <a:ext cx="5800725" cy="2486025"/>
          </a:xfrm>
          <a:custGeom>
            <a:avLst/>
            <a:gdLst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0 w 3733800"/>
              <a:gd name="connsiteY8" fmla="*/ 3305175 h 6991350"/>
              <a:gd name="connsiteX9" fmla="*/ 209550 w 3733800"/>
              <a:gd name="connsiteY9" fmla="*/ 6991350 h 6991350"/>
              <a:gd name="connsiteX0" fmla="*/ 0 w 5781675"/>
              <a:gd name="connsiteY0" fmla="*/ 9525 h 6991350"/>
              <a:gd name="connsiteX1" fmla="*/ 2743200 w 5781675"/>
              <a:gd name="connsiteY1" fmla="*/ 6991350 h 6991350"/>
              <a:gd name="connsiteX2" fmla="*/ 2590800 w 5781675"/>
              <a:gd name="connsiteY2" fmla="*/ 3333750 h 6991350"/>
              <a:gd name="connsiteX3" fmla="*/ 2933700 w 5781675"/>
              <a:gd name="connsiteY3" fmla="*/ 2667000 h 6991350"/>
              <a:gd name="connsiteX4" fmla="*/ 3086100 w 5781675"/>
              <a:gd name="connsiteY4" fmla="*/ 2419350 h 6991350"/>
              <a:gd name="connsiteX5" fmla="*/ 5781675 w 5781675"/>
              <a:gd name="connsiteY5" fmla="*/ 9525 h 6991350"/>
              <a:gd name="connsiteX6" fmla="*/ 5143500 w 5781675"/>
              <a:gd name="connsiteY6" fmla="*/ 0 h 6991350"/>
              <a:gd name="connsiteX7" fmla="*/ 2838450 w 5781675"/>
              <a:gd name="connsiteY7" fmla="*/ 2009775 h 6991350"/>
              <a:gd name="connsiteX8" fmla="*/ 2047875 w 5781675"/>
              <a:gd name="connsiteY8" fmla="*/ 3305175 h 6991350"/>
              <a:gd name="connsiteX9" fmla="*/ 0 w 5781675"/>
              <a:gd name="connsiteY9" fmla="*/ 9525 h 6991350"/>
              <a:gd name="connsiteX0" fmla="*/ 0 w 5191125"/>
              <a:gd name="connsiteY0" fmla="*/ 28575 h 6991350"/>
              <a:gd name="connsiteX1" fmla="*/ 2152650 w 5191125"/>
              <a:gd name="connsiteY1" fmla="*/ 6991350 h 6991350"/>
              <a:gd name="connsiteX2" fmla="*/ 2000250 w 5191125"/>
              <a:gd name="connsiteY2" fmla="*/ 3333750 h 6991350"/>
              <a:gd name="connsiteX3" fmla="*/ 2343150 w 5191125"/>
              <a:gd name="connsiteY3" fmla="*/ 2667000 h 6991350"/>
              <a:gd name="connsiteX4" fmla="*/ 2495550 w 5191125"/>
              <a:gd name="connsiteY4" fmla="*/ 2419350 h 6991350"/>
              <a:gd name="connsiteX5" fmla="*/ 5191125 w 5191125"/>
              <a:gd name="connsiteY5" fmla="*/ 9525 h 6991350"/>
              <a:gd name="connsiteX6" fmla="*/ 4552950 w 5191125"/>
              <a:gd name="connsiteY6" fmla="*/ 0 h 6991350"/>
              <a:gd name="connsiteX7" fmla="*/ 2247900 w 5191125"/>
              <a:gd name="connsiteY7" fmla="*/ 2009775 h 6991350"/>
              <a:gd name="connsiteX8" fmla="*/ 1457325 w 5191125"/>
              <a:gd name="connsiteY8" fmla="*/ 3305175 h 6991350"/>
              <a:gd name="connsiteX9" fmla="*/ 0 w 5191125"/>
              <a:gd name="connsiteY9" fmla="*/ 28575 h 6991350"/>
              <a:gd name="connsiteX0" fmla="*/ 0 w 5191125"/>
              <a:gd name="connsiteY0" fmla="*/ 28575 h 6991350"/>
              <a:gd name="connsiteX1" fmla="*/ 2152650 w 5191125"/>
              <a:gd name="connsiteY1" fmla="*/ 6991350 h 6991350"/>
              <a:gd name="connsiteX2" fmla="*/ 2000250 w 5191125"/>
              <a:gd name="connsiteY2" fmla="*/ 3333750 h 6991350"/>
              <a:gd name="connsiteX3" fmla="*/ 2343150 w 5191125"/>
              <a:gd name="connsiteY3" fmla="*/ 2667000 h 6991350"/>
              <a:gd name="connsiteX4" fmla="*/ 2495550 w 5191125"/>
              <a:gd name="connsiteY4" fmla="*/ 2419350 h 6991350"/>
              <a:gd name="connsiteX5" fmla="*/ 5191125 w 5191125"/>
              <a:gd name="connsiteY5" fmla="*/ 9525 h 6991350"/>
              <a:gd name="connsiteX6" fmla="*/ 4552950 w 5191125"/>
              <a:gd name="connsiteY6" fmla="*/ 0 h 6991350"/>
              <a:gd name="connsiteX7" fmla="*/ 2247900 w 5191125"/>
              <a:gd name="connsiteY7" fmla="*/ 2009775 h 6991350"/>
              <a:gd name="connsiteX8" fmla="*/ 1905000 w 5191125"/>
              <a:gd name="connsiteY8" fmla="*/ 1857375 h 6991350"/>
              <a:gd name="connsiteX9" fmla="*/ 0 w 5191125"/>
              <a:gd name="connsiteY9" fmla="*/ 28575 h 6991350"/>
              <a:gd name="connsiteX0" fmla="*/ 628650 w 5819775"/>
              <a:gd name="connsiteY0" fmla="*/ 28575 h 3333750"/>
              <a:gd name="connsiteX1" fmla="*/ 0 w 5819775"/>
              <a:gd name="connsiteY1" fmla="*/ 19050 h 3333750"/>
              <a:gd name="connsiteX2" fmla="*/ 2628900 w 5819775"/>
              <a:gd name="connsiteY2" fmla="*/ 3333750 h 3333750"/>
              <a:gd name="connsiteX3" fmla="*/ 2971800 w 5819775"/>
              <a:gd name="connsiteY3" fmla="*/ 2667000 h 3333750"/>
              <a:gd name="connsiteX4" fmla="*/ 3124200 w 5819775"/>
              <a:gd name="connsiteY4" fmla="*/ 2419350 h 3333750"/>
              <a:gd name="connsiteX5" fmla="*/ 5819775 w 5819775"/>
              <a:gd name="connsiteY5" fmla="*/ 9525 h 3333750"/>
              <a:gd name="connsiteX6" fmla="*/ 5181600 w 5819775"/>
              <a:gd name="connsiteY6" fmla="*/ 0 h 3333750"/>
              <a:gd name="connsiteX7" fmla="*/ 2876550 w 5819775"/>
              <a:gd name="connsiteY7" fmla="*/ 2009775 h 3333750"/>
              <a:gd name="connsiteX8" fmla="*/ 2533650 w 5819775"/>
              <a:gd name="connsiteY8" fmla="*/ 1857375 h 3333750"/>
              <a:gd name="connsiteX9" fmla="*/ 628650 w 5819775"/>
              <a:gd name="connsiteY9" fmla="*/ 28575 h 3333750"/>
              <a:gd name="connsiteX0" fmla="*/ 581025 w 5819775"/>
              <a:gd name="connsiteY0" fmla="*/ 0 h 3333750"/>
              <a:gd name="connsiteX1" fmla="*/ 0 w 5819775"/>
              <a:gd name="connsiteY1" fmla="*/ 19050 h 3333750"/>
              <a:gd name="connsiteX2" fmla="*/ 2628900 w 5819775"/>
              <a:gd name="connsiteY2" fmla="*/ 3333750 h 3333750"/>
              <a:gd name="connsiteX3" fmla="*/ 2971800 w 5819775"/>
              <a:gd name="connsiteY3" fmla="*/ 2667000 h 3333750"/>
              <a:gd name="connsiteX4" fmla="*/ 3124200 w 5819775"/>
              <a:gd name="connsiteY4" fmla="*/ 2419350 h 3333750"/>
              <a:gd name="connsiteX5" fmla="*/ 5819775 w 5819775"/>
              <a:gd name="connsiteY5" fmla="*/ 9525 h 3333750"/>
              <a:gd name="connsiteX6" fmla="*/ 5181600 w 5819775"/>
              <a:gd name="connsiteY6" fmla="*/ 0 h 3333750"/>
              <a:gd name="connsiteX7" fmla="*/ 2876550 w 5819775"/>
              <a:gd name="connsiteY7" fmla="*/ 2009775 h 3333750"/>
              <a:gd name="connsiteX8" fmla="*/ 2533650 w 5819775"/>
              <a:gd name="connsiteY8" fmla="*/ 1857375 h 3333750"/>
              <a:gd name="connsiteX9" fmla="*/ 581025 w 5819775"/>
              <a:gd name="connsiteY9" fmla="*/ 0 h 3333750"/>
              <a:gd name="connsiteX0" fmla="*/ 561975 w 5800725"/>
              <a:gd name="connsiteY0" fmla="*/ 9525 h 3343275"/>
              <a:gd name="connsiteX1" fmla="*/ 0 w 5800725"/>
              <a:gd name="connsiteY1" fmla="*/ 0 h 3343275"/>
              <a:gd name="connsiteX2" fmla="*/ 2609850 w 5800725"/>
              <a:gd name="connsiteY2" fmla="*/ 3343275 h 3343275"/>
              <a:gd name="connsiteX3" fmla="*/ 2952750 w 5800725"/>
              <a:gd name="connsiteY3" fmla="*/ 2676525 h 3343275"/>
              <a:gd name="connsiteX4" fmla="*/ 3105150 w 5800725"/>
              <a:gd name="connsiteY4" fmla="*/ 2428875 h 3343275"/>
              <a:gd name="connsiteX5" fmla="*/ 5800725 w 5800725"/>
              <a:gd name="connsiteY5" fmla="*/ 19050 h 3343275"/>
              <a:gd name="connsiteX6" fmla="*/ 5162550 w 5800725"/>
              <a:gd name="connsiteY6" fmla="*/ 9525 h 3343275"/>
              <a:gd name="connsiteX7" fmla="*/ 2857500 w 5800725"/>
              <a:gd name="connsiteY7" fmla="*/ 2019300 h 3343275"/>
              <a:gd name="connsiteX8" fmla="*/ 2514600 w 5800725"/>
              <a:gd name="connsiteY8" fmla="*/ 1866900 h 3343275"/>
              <a:gd name="connsiteX9" fmla="*/ 561975 w 5800725"/>
              <a:gd name="connsiteY9" fmla="*/ 9525 h 3343275"/>
              <a:gd name="connsiteX0" fmla="*/ 561975 w 5800725"/>
              <a:gd name="connsiteY0" fmla="*/ 9525 h 2676525"/>
              <a:gd name="connsiteX1" fmla="*/ 0 w 5800725"/>
              <a:gd name="connsiteY1" fmla="*/ 0 h 2676525"/>
              <a:gd name="connsiteX2" fmla="*/ 2057400 w 5800725"/>
              <a:gd name="connsiteY2" fmla="*/ 2219325 h 2676525"/>
              <a:gd name="connsiteX3" fmla="*/ 2952750 w 5800725"/>
              <a:gd name="connsiteY3" fmla="*/ 2676525 h 2676525"/>
              <a:gd name="connsiteX4" fmla="*/ 3105150 w 5800725"/>
              <a:gd name="connsiteY4" fmla="*/ 2428875 h 2676525"/>
              <a:gd name="connsiteX5" fmla="*/ 5800725 w 5800725"/>
              <a:gd name="connsiteY5" fmla="*/ 19050 h 2676525"/>
              <a:gd name="connsiteX6" fmla="*/ 5162550 w 5800725"/>
              <a:gd name="connsiteY6" fmla="*/ 9525 h 2676525"/>
              <a:gd name="connsiteX7" fmla="*/ 2857500 w 5800725"/>
              <a:gd name="connsiteY7" fmla="*/ 2019300 h 2676525"/>
              <a:gd name="connsiteX8" fmla="*/ 2514600 w 5800725"/>
              <a:gd name="connsiteY8" fmla="*/ 1866900 h 2676525"/>
              <a:gd name="connsiteX9" fmla="*/ 561975 w 5800725"/>
              <a:gd name="connsiteY9" fmla="*/ 9525 h 2676525"/>
              <a:gd name="connsiteX0" fmla="*/ 561975 w 5800725"/>
              <a:gd name="connsiteY0" fmla="*/ 9525 h 2486025"/>
              <a:gd name="connsiteX1" fmla="*/ 0 w 5800725"/>
              <a:gd name="connsiteY1" fmla="*/ 0 h 2486025"/>
              <a:gd name="connsiteX2" fmla="*/ 2057400 w 5800725"/>
              <a:gd name="connsiteY2" fmla="*/ 2219325 h 2486025"/>
              <a:gd name="connsiteX3" fmla="*/ 2524125 w 5800725"/>
              <a:gd name="connsiteY3" fmla="*/ 2486025 h 2486025"/>
              <a:gd name="connsiteX4" fmla="*/ 3105150 w 5800725"/>
              <a:gd name="connsiteY4" fmla="*/ 2428875 h 2486025"/>
              <a:gd name="connsiteX5" fmla="*/ 5800725 w 5800725"/>
              <a:gd name="connsiteY5" fmla="*/ 19050 h 2486025"/>
              <a:gd name="connsiteX6" fmla="*/ 5162550 w 5800725"/>
              <a:gd name="connsiteY6" fmla="*/ 9525 h 2486025"/>
              <a:gd name="connsiteX7" fmla="*/ 2857500 w 5800725"/>
              <a:gd name="connsiteY7" fmla="*/ 2019300 h 2486025"/>
              <a:gd name="connsiteX8" fmla="*/ 2514600 w 5800725"/>
              <a:gd name="connsiteY8" fmla="*/ 1866900 h 2486025"/>
              <a:gd name="connsiteX9" fmla="*/ 561975 w 5800725"/>
              <a:gd name="connsiteY9" fmla="*/ 9525 h 2486025"/>
              <a:gd name="connsiteX0" fmla="*/ 619125 w 5800725"/>
              <a:gd name="connsiteY0" fmla="*/ 0 h 2486025"/>
              <a:gd name="connsiteX1" fmla="*/ 0 w 5800725"/>
              <a:gd name="connsiteY1" fmla="*/ 0 h 2486025"/>
              <a:gd name="connsiteX2" fmla="*/ 2057400 w 5800725"/>
              <a:gd name="connsiteY2" fmla="*/ 2219325 h 2486025"/>
              <a:gd name="connsiteX3" fmla="*/ 2524125 w 5800725"/>
              <a:gd name="connsiteY3" fmla="*/ 2486025 h 2486025"/>
              <a:gd name="connsiteX4" fmla="*/ 3105150 w 5800725"/>
              <a:gd name="connsiteY4" fmla="*/ 2428875 h 2486025"/>
              <a:gd name="connsiteX5" fmla="*/ 5800725 w 5800725"/>
              <a:gd name="connsiteY5" fmla="*/ 19050 h 2486025"/>
              <a:gd name="connsiteX6" fmla="*/ 5162550 w 5800725"/>
              <a:gd name="connsiteY6" fmla="*/ 9525 h 2486025"/>
              <a:gd name="connsiteX7" fmla="*/ 2857500 w 5800725"/>
              <a:gd name="connsiteY7" fmla="*/ 2019300 h 2486025"/>
              <a:gd name="connsiteX8" fmla="*/ 2514600 w 5800725"/>
              <a:gd name="connsiteY8" fmla="*/ 1866900 h 2486025"/>
              <a:gd name="connsiteX9" fmla="*/ 619125 w 5800725"/>
              <a:gd name="connsiteY9" fmla="*/ 0 h 2486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00725" h="2486025">
                <a:moveTo>
                  <a:pt x="619125" y="0"/>
                </a:moveTo>
                <a:lnTo>
                  <a:pt x="0" y="0"/>
                </a:lnTo>
                <a:lnTo>
                  <a:pt x="2057400" y="2219325"/>
                </a:lnTo>
                <a:lnTo>
                  <a:pt x="2524125" y="2486025"/>
                </a:lnTo>
                <a:lnTo>
                  <a:pt x="3105150" y="2428875"/>
                </a:lnTo>
                <a:lnTo>
                  <a:pt x="5800725" y="19050"/>
                </a:lnTo>
                <a:lnTo>
                  <a:pt x="5162550" y="9525"/>
                </a:lnTo>
                <a:lnTo>
                  <a:pt x="2857500" y="2019300"/>
                </a:lnTo>
                <a:lnTo>
                  <a:pt x="2514600" y="1866900"/>
                </a:lnTo>
                <a:lnTo>
                  <a:pt x="619125" y="0"/>
                </a:lnTo>
                <a:close/>
              </a:path>
            </a:pathLst>
          </a:cu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363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0"/>
            <a:ext cx="9144000" cy="7051392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82A136E-A4C7-4973-BE1E-8272A313CC57}"/>
              </a:ext>
            </a:extLst>
          </p:cNvPr>
          <p:cNvSpPr/>
          <p:nvPr/>
        </p:nvSpPr>
        <p:spPr>
          <a:xfrm>
            <a:off x="0" y="1"/>
            <a:ext cx="9134475" cy="4495800"/>
          </a:xfrm>
          <a:custGeom>
            <a:avLst/>
            <a:gdLst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4924425 w 9134475"/>
              <a:gd name="connsiteY4" fmla="*/ 2257425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4981575 w 9134475"/>
              <a:gd name="connsiteY4" fmla="*/ 2333625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95800 w 9134475"/>
              <a:gd name="connsiteY7" fmla="*/ 189547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572000 w 9134475"/>
              <a:gd name="connsiteY7" fmla="*/ 1952625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733925 w 9134475"/>
              <a:gd name="connsiteY7" fmla="*/ 2705100 h 4505325"/>
              <a:gd name="connsiteX8" fmla="*/ 4867275 w 9134475"/>
              <a:gd name="connsiteY8" fmla="*/ 3657600 h 4505325"/>
              <a:gd name="connsiteX9" fmla="*/ 9525 w 9134475"/>
              <a:gd name="connsiteY9" fmla="*/ 4010025 h 4505325"/>
              <a:gd name="connsiteX10" fmla="*/ 0 w 9134475"/>
              <a:gd name="connsiteY10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953000 w 9134475"/>
              <a:gd name="connsiteY7" fmla="*/ 2409825 h 4505325"/>
              <a:gd name="connsiteX8" fmla="*/ 4733925 w 9134475"/>
              <a:gd name="connsiteY8" fmla="*/ 2705100 h 4505325"/>
              <a:gd name="connsiteX9" fmla="*/ 4867275 w 9134475"/>
              <a:gd name="connsiteY9" fmla="*/ 3657600 h 4505325"/>
              <a:gd name="connsiteX10" fmla="*/ 9525 w 9134475"/>
              <a:gd name="connsiteY10" fmla="*/ 4010025 h 4505325"/>
              <a:gd name="connsiteX11" fmla="*/ 0 w 9134475"/>
              <a:gd name="connsiteY11" fmla="*/ 4505325 h 4505325"/>
              <a:gd name="connsiteX0" fmla="*/ 0 w 9134475"/>
              <a:gd name="connsiteY0" fmla="*/ 4505325 h 4505325"/>
              <a:gd name="connsiteX1" fmla="*/ 9134475 w 9134475"/>
              <a:gd name="connsiteY1" fmla="*/ 3790950 h 4505325"/>
              <a:gd name="connsiteX2" fmla="*/ 9124950 w 9134475"/>
              <a:gd name="connsiteY2" fmla="*/ 3295650 h 4505325"/>
              <a:gd name="connsiteX3" fmla="*/ 5343525 w 9134475"/>
              <a:gd name="connsiteY3" fmla="*/ 3619500 h 4505325"/>
              <a:gd name="connsiteX4" fmla="*/ 5038725 w 9134475"/>
              <a:gd name="connsiteY4" fmla="*/ 2152650 h 4505325"/>
              <a:gd name="connsiteX5" fmla="*/ 7277100 w 9134475"/>
              <a:gd name="connsiteY5" fmla="*/ 9525 h 4505325"/>
              <a:gd name="connsiteX6" fmla="*/ 6657975 w 9134475"/>
              <a:gd name="connsiteY6" fmla="*/ 0 h 4505325"/>
              <a:gd name="connsiteX7" fmla="*/ 4410075 w 9134475"/>
              <a:gd name="connsiteY7" fmla="*/ 2505075 h 4505325"/>
              <a:gd name="connsiteX8" fmla="*/ 4733925 w 9134475"/>
              <a:gd name="connsiteY8" fmla="*/ 2705100 h 4505325"/>
              <a:gd name="connsiteX9" fmla="*/ 4867275 w 9134475"/>
              <a:gd name="connsiteY9" fmla="*/ 3657600 h 4505325"/>
              <a:gd name="connsiteX10" fmla="*/ 9525 w 9134475"/>
              <a:gd name="connsiteY10" fmla="*/ 4010025 h 4505325"/>
              <a:gd name="connsiteX11" fmla="*/ 0 w 9134475"/>
              <a:gd name="connsiteY11" fmla="*/ 4505325 h 4505325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038725 w 9134475"/>
              <a:gd name="connsiteY4" fmla="*/ 2143125 h 4495800"/>
              <a:gd name="connsiteX5" fmla="*/ 7277100 w 9134475"/>
              <a:gd name="connsiteY5" fmla="*/ 0 h 4495800"/>
              <a:gd name="connsiteX6" fmla="*/ 1438275 w 9134475"/>
              <a:gd name="connsiteY6" fmla="*/ 0 h 4495800"/>
              <a:gd name="connsiteX7" fmla="*/ 4410075 w 9134475"/>
              <a:gd name="connsiteY7" fmla="*/ 2495550 h 4495800"/>
              <a:gd name="connsiteX8" fmla="*/ 4733925 w 9134475"/>
              <a:gd name="connsiteY8" fmla="*/ 269557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038725 w 9134475"/>
              <a:gd name="connsiteY4" fmla="*/ 2143125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4410075 w 9134475"/>
              <a:gd name="connsiteY7" fmla="*/ 2495550 h 4495800"/>
              <a:gd name="connsiteX8" fmla="*/ 4733925 w 9134475"/>
              <a:gd name="connsiteY8" fmla="*/ 269557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4410075 w 9134475"/>
              <a:gd name="connsiteY7" fmla="*/ 2495550 h 4495800"/>
              <a:gd name="connsiteX8" fmla="*/ 4733925 w 9134475"/>
              <a:gd name="connsiteY8" fmla="*/ 269557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4410075 w 9134475"/>
              <a:gd name="connsiteY7" fmla="*/ 2495550 h 4495800"/>
              <a:gd name="connsiteX8" fmla="*/ 4648200 w 9134475"/>
              <a:gd name="connsiteY8" fmla="*/ 271462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4457700 w 9134475"/>
              <a:gd name="connsiteY7" fmla="*/ 2514600 h 4495800"/>
              <a:gd name="connsiteX8" fmla="*/ 4648200 w 9134475"/>
              <a:gd name="connsiteY8" fmla="*/ 271462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4114800 w 9134475"/>
              <a:gd name="connsiteY7" fmla="*/ 2352675 h 4495800"/>
              <a:gd name="connsiteX8" fmla="*/ 4648200 w 9134475"/>
              <a:gd name="connsiteY8" fmla="*/ 2714625 h 4495800"/>
              <a:gd name="connsiteX9" fmla="*/ 4867275 w 9134475"/>
              <a:gd name="connsiteY9" fmla="*/ 3648075 h 4495800"/>
              <a:gd name="connsiteX10" fmla="*/ 9525 w 9134475"/>
              <a:gd name="connsiteY10" fmla="*/ 4000500 h 4495800"/>
              <a:gd name="connsiteX11" fmla="*/ 0 w 9134475"/>
              <a:gd name="connsiteY11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3886200 w 9134475"/>
              <a:gd name="connsiteY7" fmla="*/ 2152649 h 4495800"/>
              <a:gd name="connsiteX8" fmla="*/ 4114800 w 9134475"/>
              <a:gd name="connsiteY8" fmla="*/ 2352675 h 4495800"/>
              <a:gd name="connsiteX9" fmla="*/ 4648200 w 9134475"/>
              <a:gd name="connsiteY9" fmla="*/ 2714625 h 4495800"/>
              <a:gd name="connsiteX10" fmla="*/ 4867275 w 9134475"/>
              <a:gd name="connsiteY10" fmla="*/ 3648075 h 4495800"/>
              <a:gd name="connsiteX11" fmla="*/ 9525 w 9134475"/>
              <a:gd name="connsiteY11" fmla="*/ 4000500 h 4495800"/>
              <a:gd name="connsiteX12" fmla="*/ 0 w 9134475"/>
              <a:gd name="connsiteY12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209800 w 9134475"/>
              <a:gd name="connsiteY5" fmla="*/ 0 h 4495800"/>
              <a:gd name="connsiteX6" fmla="*/ 1438275 w 9134475"/>
              <a:gd name="connsiteY6" fmla="*/ 0 h 4495800"/>
              <a:gd name="connsiteX7" fmla="*/ 3590925 w 9134475"/>
              <a:gd name="connsiteY7" fmla="*/ 2257424 h 4495800"/>
              <a:gd name="connsiteX8" fmla="*/ 4114800 w 9134475"/>
              <a:gd name="connsiteY8" fmla="*/ 2352675 h 4495800"/>
              <a:gd name="connsiteX9" fmla="*/ 4648200 w 9134475"/>
              <a:gd name="connsiteY9" fmla="*/ 2714625 h 4495800"/>
              <a:gd name="connsiteX10" fmla="*/ 4867275 w 9134475"/>
              <a:gd name="connsiteY10" fmla="*/ 3648075 h 4495800"/>
              <a:gd name="connsiteX11" fmla="*/ 9525 w 9134475"/>
              <a:gd name="connsiteY11" fmla="*/ 4000500 h 4495800"/>
              <a:gd name="connsiteX12" fmla="*/ 0 w 9134475"/>
              <a:gd name="connsiteY12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2133600 w 9134475"/>
              <a:gd name="connsiteY5" fmla="*/ 0 h 4495800"/>
              <a:gd name="connsiteX6" fmla="*/ 1438275 w 9134475"/>
              <a:gd name="connsiteY6" fmla="*/ 0 h 4495800"/>
              <a:gd name="connsiteX7" fmla="*/ 3590925 w 9134475"/>
              <a:gd name="connsiteY7" fmla="*/ 2257424 h 4495800"/>
              <a:gd name="connsiteX8" fmla="*/ 4114800 w 9134475"/>
              <a:gd name="connsiteY8" fmla="*/ 2352675 h 4495800"/>
              <a:gd name="connsiteX9" fmla="*/ 4648200 w 9134475"/>
              <a:gd name="connsiteY9" fmla="*/ 2714625 h 4495800"/>
              <a:gd name="connsiteX10" fmla="*/ 4867275 w 9134475"/>
              <a:gd name="connsiteY10" fmla="*/ 3648075 h 4495800"/>
              <a:gd name="connsiteX11" fmla="*/ 9525 w 9134475"/>
              <a:gd name="connsiteY11" fmla="*/ 4000500 h 4495800"/>
              <a:gd name="connsiteX12" fmla="*/ 0 w 9134475"/>
              <a:gd name="connsiteY12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000500 w 9134475"/>
              <a:gd name="connsiteY5" fmla="*/ 1657349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4114800 w 9134475"/>
              <a:gd name="connsiteY9" fmla="*/ 2352675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3848100 w 9134475"/>
              <a:gd name="connsiteY5" fmla="*/ 1800224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4114800 w 9134475"/>
              <a:gd name="connsiteY9" fmla="*/ 2352675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3848100 w 9134475"/>
              <a:gd name="connsiteY5" fmla="*/ 1800224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4029075 w 9134475"/>
              <a:gd name="connsiteY9" fmla="*/ 2457450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3848100 w 9134475"/>
              <a:gd name="connsiteY5" fmla="*/ 1800224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3905250 w 9134475"/>
              <a:gd name="connsiteY9" fmla="*/ 2590800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3848100 w 9134475"/>
              <a:gd name="connsiteY5" fmla="*/ 1800224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3905250 w 9134475"/>
              <a:gd name="connsiteY9" fmla="*/ 2590800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3848100 w 9134475"/>
              <a:gd name="connsiteY5" fmla="*/ 1800224 h 4495800"/>
              <a:gd name="connsiteX6" fmla="*/ 2133600 w 9134475"/>
              <a:gd name="connsiteY6" fmla="*/ 0 h 4495800"/>
              <a:gd name="connsiteX7" fmla="*/ 1438275 w 9134475"/>
              <a:gd name="connsiteY7" fmla="*/ 0 h 4495800"/>
              <a:gd name="connsiteX8" fmla="*/ 3590925 w 9134475"/>
              <a:gd name="connsiteY8" fmla="*/ 2257424 h 4495800"/>
              <a:gd name="connsiteX9" fmla="*/ 3905250 w 9134475"/>
              <a:gd name="connsiteY9" fmla="*/ 2590800 h 4495800"/>
              <a:gd name="connsiteX10" fmla="*/ 4648200 w 9134475"/>
              <a:gd name="connsiteY10" fmla="*/ 2714625 h 4495800"/>
              <a:gd name="connsiteX11" fmla="*/ 4867275 w 9134475"/>
              <a:gd name="connsiteY11" fmla="*/ 364807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438650 w 9134475"/>
              <a:gd name="connsiteY5" fmla="*/ 2190749 h 4495800"/>
              <a:gd name="connsiteX6" fmla="*/ 3848100 w 9134475"/>
              <a:gd name="connsiteY6" fmla="*/ 1800224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905250 w 9134475"/>
              <a:gd name="connsiteY10" fmla="*/ 2590800 h 4495800"/>
              <a:gd name="connsiteX11" fmla="*/ 4648200 w 9134475"/>
              <a:gd name="connsiteY11" fmla="*/ 2714625 h 4495800"/>
              <a:gd name="connsiteX12" fmla="*/ 4867275 w 9134475"/>
              <a:gd name="connsiteY12" fmla="*/ 3648075 h 4495800"/>
              <a:gd name="connsiteX13" fmla="*/ 9525 w 9134475"/>
              <a:gd name="connsiteY13" fmla="*/ 4000500 h 4495800"/>
              <a:gd name="connsiteX14" fmla="*/ 0 w 9134475"/>
              <a:gd name="connsiteY14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514850 w 9134475"/>
              <a:gd name="connsiteY5" fmla="*/ 2105024 h 4495800"/>
              <a:gd name="connsiteX6" fmla="*/ 3848100 w 9134475"/>
              <a:gd name="connsiteY6" fmla="*/ 1800224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905250 w 9134475"/>
              <a:gd name="connsiteY10" fmla="*/ 2590800 h 4495800"/>
              <a:gd name="connsiteX11" fmla="*/ 4648200 w 9134475"/>
              <a:gd name="connsiteY11" fmla="*/ 2714625 h 4495800"/>
              <a:gd name="connsiteX12" fmla="*/ 4867275 w 9134475"/>
              <a:gd name="connsiteY12" fmla="*/ 3648075 h 4495800"/>
              <a:gd name="connsiteX13" fmla="*/ 9525 w 9134475"/>
              <a:gd name="connsiteY13" fmla="*/ 4000500 h 4495800"/>
              <a:gd name="connsiteX14" fmla="*/ 0 w 9134475"/>
              <a:gd name="connsiteY14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514850 w 9134475"/>
              <a:gd name="connsiteY5" fmla="*/ 2105024 h 4495800"/>
              <a:gd name="connsiteX6" fmla="*/ 4105275 w 9134475"/>
              <a:gd name="connsiteY6" fmla="*/ 1981199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905250 w 9134475"/>
              <a:gd name="connsiteY10" fmla="*/ 2590800 h 4495800"/>
              <a:gd name="connsiteX11" fmla="*/ 4648200 w 9134475"/>
              <a:gd name="connsiteY11" fmla="*/ 2714625 h 4495800"/>
              <a:gd name="connsiteX12" fmla="*/ 4867275 w 9134475"/>
              <a:gd name="connsiteY12" fmla="*/ 3648075 h 4495800"/>
              <a:gd name="connsiteX13" fmla="*/ 9525 w 9134475"/>
              <a:gd name="connsiteY13" fmla="*/ 4000500 h 4495800"/>
              <a:gd name="connsiteX14" fmla="*/ 0 w 9134475"/>
              <a:gd name="connsiteY14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514850 w 9134475"/>
              <a:gd name="connsiteY5" fmla="*/ 2105024 h 4495800"/>
              <a:gd name="connsiteX6" fmla="*/ 4105275 w 9134475"/>
              <a:gd name="connsiteY6" fmla="*/ 1981199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905250 w 9134475"/>
              <a:gd name="connsiteY10" fmla="*/ 2590800 h 4495800"/>
              <a:gd name="connsiteX11" fmla="*/ 4648200 w 9134475"/>
              <a:gd name="connsiteY11" fmla="*/ 2714625 h 4495800"/>
              <a:gd name="connsiteX12" fmla="*/ 2152650 w 9134475"/>
              <a:gd name="connsiteY12" fmla="*/ 3857625 h 4495800"/>
              <a:gd name="connsiteX13" fmla="*/ 9525 w 9134475"/>
              <a:gd name="connsiteY13" fmla="*/ 4000500 h 4495800"/>
              <a:gd name="connsiteX14" fmla="*/ 0 w 9134475"/>
              <a:gd name="connsiteY14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514850 w 9134475"/>
              <a:gd name="connsiteY5" fmla="*/ 2105024 h 4495800"/>
              <a:gd name="connsiteX6" fmla="*/ 4105275 w 9134475"/>
              <a:gd name="connsiteY6" fmla="*/ 1981199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905250 w 9134475"/>
              <a:gd name="connsiteY10" fmla="*/ 2590800 h 4495800"/>
              <a:gd name="connsiteX11" fmla="*/ 3371850 w 9134475"/>
              <a:gd name="connsiteY11" fmla="*/ 2828925 h 4495800"/>
              <a:gd name="connsiteX12" fmla="*/ 2152650 w 9134475"/>
              <a:gd name="connsiteY12" fmla="*/ 3857625 h 4495800"/>
              <a:gd name="connsiteX13" fmla="*/ 9525 w 9134475"/>
              <a:gd name="connsiteY13" fmla="*/ 4000500 h 4495800"/>
              <a:gd name="connsiteX14" fmla="*/ 0 w 9134475"/>
              <a:gd name="connsiteY14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514850 w 9134475"/>
              <a:gd name="connsiteY5" fmla="*/ 2105024 h 4495800"/>
              <a:gd name="connsiteX6" fmla="*/ 4105275 w 9134475"/>
              <a:gd name="connsiteY6" fmla="*/ 1981199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638550 w 9134475"/>
              <a:gd name="connsiteY10" fmla="*/ 2571750 h 4495800"/>
              <a:gd name="connsiteX11" fmla="*/ 3371850 w 9134475"/>
              <a:gd name="connsiteY11" fmla="*/ 2828925 h 4495800"/>
              <a:gd name="connsiteX12" fmla="*/ 2152650 w 9134475"/>
              <a:gd name="connsiteY12" fmla="*/ 3857625 h 4495800"/>
              <a:gd name="connsiteX13" fmla="*/ 9525 w 9134475"/>
              <a:gd name="connsiteY13" fmla="*/ 4000500 h 4495800"/>
              <a:gd name="connsiteX14" fmla="*/ 0 w 9134475"/>
              <a:gd name="connsiteY14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5343525 w 9134475"/>
              <a:gd name="connsiteY3" fmla="*/ 3609975 h 4495800"/>
              <a:gd name="connsiteX4" fmla="*/ 5105400 w 9134475"/>
              <a:gd name="connsiteY4" fmla="*/ 2628900 h 4495800"/>
              <a:gd name="connsiteX5" fmla="*/ 4514850 w 9134475"/>
              <a:gd name="connsiteY5" fmla="*/ 2105024 h 4495800"/>
              <a:gd name="connsiteX6" fmla="*/ 4105275 w 9134475"/>
              <a:gd name="connsiteY6" fmla="*/ 1981199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371850 w 9134475"/>
              <a:gd name="connsiteY10" fmla="*/ 2828925 h 4495800"/>
              <a:gd name="connsiteX11" fmla="*/ 2152650 w 9134475"/>
              <a:gd name="connsiteY11" fmla="*/ 385762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2809875 w 9134475"/>
              <a:gd name="connsiteY3" fmla="*/ 3838575 h 4495800"/>
              <a:gd name="connsiteX4" fmla="*/ 5105400 w 9134475"/>
              <a:gd name="connsiteY4" fmla="*/ 2628900 h 4495800"/>
              <a:gd name="connsiteX5" fmla="*/ 4514850 w 9134475"/>
              <a:gd name="connsiteY5" fmla="*/ 2105024 h 4495800"/>
              <a:gd name="connsiteX6" fmla="*/ 4105275 w 9134475"/>
              <a:gd name="connsiteY6" fmla="*/ 1981199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371850 w 9134475"/>
              <a:gd name="connsiteY10" fmla="*/ 2828925 h 4495800"/>
              <a:gd name="connsiteX11" fmla="*/ 2152650 w 9134475"/>
              <a:gd name="connsiteY11" fmla="*/ 385762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2809875 w 9134475"/>
              <a:gd name="connsiteY3" fmla="*/ 3838575 h 4495800"/>
              <a:gd name="connsiteX4" fmla="*/ 3867150 w 9134475"/>
              <a:gd name="connsiteY4" fmla="*/ 3028950 h 4495800"/>
              <a:gd name="connsiteX5" fmla="*/ 4514850 w 9134475"/>
              <a:gd name="connsiteY5" fmla="*/ 2105024 h 4495800"/>
              <a:gd name="connsiteX6" fmla="*/ 4105275 w 9134475"/>
              <a:gd name="connsiteY6" fmla="*/ 1981199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371850 w 9134475"/>
              <a:gd name="connsiteY10" fmla="*/ 2828925 h 4495800"/>
              <a:gd name="connsiteX11" fmla="*/ 2152650 w 9134475"/>
              <a:gd name="connsiteY11" fmla="*/ 385762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2809875 w 9134475"/>
              <a:gd name="connsiteY3" fmla="*/ 3838575 h 4495800"/>
              <a:gd name="connsiteX4" fmla="*/ 3867150 w 9134475"/>
              <a:gd name="connsiteY4" fmla="*/ 3028950 h 4495800"/>
              <a:gd name="connsiteX5" fmla="*/ 4048125 w 9134475"/>
              <a:gd name="connsiteY5" fmla="*/ 2466974 h 4495800"/>
              <a:gd name="connsiteX6" fmla="*/ 4105275 w 9134475"/>
              <a:gd name="connsiteY6" fmla="*/ 1981199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371850 w 9134475"/>
              <a:gd name="connsiteY10" fmla="*/ 2828925 h 4495800"/>
              <a:gd name="connsiteX11" fmla="*/ 2152650 w 9134475"/>
              <a:gd name="connsiteY11" fmla="*/ 385762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  <a:gd name="connsiteX0" fmla="*/ 0 w 9134475"/>
              <a:gd name="connsiteY0" fmla="*/ 4495800 h 4495800"/>
              <a:gd name="connsiteX1" fmla="*/ 9134475 w 9134475"/>
              <a:gd name="connsiteY1" fmla="*/ 3781425 h 4495800"/>
              <a:gd name="connsiteX2" fmla="*/ 9124950 w 9134475"/>
              <a:gd name="connsiteY2" fmla="*/ 3286125 h 4495800"/>
              <a:gd name="connsiteX3" fmla="*/ 2809875 w 9134475"/>
              <a:gd name="connsiteY3" fmla="*/ 3838575 h 4495800"/>
              <a:gd name="connsiteX4" fmla="*/ 3762375 w 9134475"/>
              <a:gd name="connsiteY4" fmla="*/ 3019425 h 4495800"/>
              <a:gd name="connsiteX5" fmla="*/ 4048125 w 9134475"/>
              <a:gd name="connsiteY5" fmla="*/ 2466974 h 4495800"/>
              <a:gd name="connsiteX6" fmla="*/ 4105275 w 9134475"/>
              <a:gd name="connsiteY6" fmla="*/ 1981199 h 4495800"/>
              <a:gd name="connsiteX7" fmla="*/ 2133600 w 9134475"/>
              <a:gd name="connsiteY7" fmla="*/ 0 h 4495800"/>
              <a:gd name="connsiteX8" fmla="*/ 1438275 w 9134475"/>
              <a:gd name="connsiteY8" fmla="*/ 0 h 4495800"/>
              <a:gd name="connsiteX9" fmla="*/ 3590925 w 9134475"/>
              <a:gd name="connsiteY9" fmla="*/ 2257424 h 4495800"/>
              <a:gd name="connsiteX10" fmla="*/ 3371850 w 9134475"/>
              <a:gd name="connsiteY10" fmla="*/ 2828925 h 4495800"/>
              <a:gd name="connsiteX11" fmla="*/ 2152650 w 9134475"/>
              <a:gd name="connsiteY11" fmla="*/ 3857625 h 4495800"/>
              <a:gd name="connsiteX12" fmla="*/ 9525 w 9134475"/>
              <a:gd name="connsiteY12" fmla="*/ 4000500 h 4495800"/>
              <a:gd name="connsiteX13" fmla="*/ 0 w 9134475"/>
              <a:gd name="connsiteY13" fmla="*/ 4495800 h 449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134475" h="4495800">
                <a:moveTo>
                  <a:pt x="0" y="4495800"/>
                </a:moveTo>
                <a:lnTo>
                  <a:pt x="9134475" y="3781425"/>
                </a:lnTo>
                <a:lnTo>
                  <a:pt x="9124950" y="3286125"/>
                </a:lnTo>
                <a:lnTo>
                  <a:pt x="2809875" y="3838575"/>
                </a:lnTo>
                <a:lnTo>
                  <a:pt x="3762375" y="3019425"/>
                </a:lnTo>
                <a:lnTo>
                  <a:pt x="4048125" y="2466974"/>
                </a:lnTo>
                <a:lnTo>
                  <a:pt x="4105275" y="1981199"/>
                </a:lnTo>
                <a:lnTo>
                  <a:pt x="2133600" y="0"/>
                </a:lnTo>
                <a:lnTo>
                  <a:pt x="1438275" y="0"/>
                </a:lnTo>
                <a:lnTo>
                  <a:pt x="3590925" y="2257424"/>
                </a:lnTo>
                <a:lnTo>
                  <a:pt x="3371850" y="2828925"/>
                </a:lnTo>
                <a:lnTo>
                  <a:pt x="2152650" y="3857625"/>
                </a:lnTo>
                <a:lnTo>
                  <a:pt x="9525" y="4000500"/>
                </a:lnTo>
                <a:lnTo>
                  <a:pt x="0" y="4495800"/>
                </a:lnTo>
                <a:close/>
              </a:path>
            </a:pathLst>
          </a:cu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80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0"/>
            <a:ext cx="9144000" cy="7051392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DF625CC-0B43-41F3-930F-5ECCAF2C6E08}"/>
              </a:ext>
            </a:extLst>
          </p:cNvPr>
          <p:cNvSpPr/>
          <p:nvPr/>
        </p:nvSpPr>
        <p:spPr>
          <a:xfrm>
            <a:off x="1390648" y="-19051"/>
            <a:ext cx="2867025" cy="7029450"/>
          </a:xfrm>
          <a:custGeom>
            <a:avLst/>
            <a:gdLst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0 w 3733800"/>
              <a:gd name="connsiteY8" fmla="*/ 3305175 h 6991350"/>
              <a:gd name="connsiteX9" fmla="*/ 209550 w 3733800"/>
              <a:gd name="connsiteY9" fmla="*/ 6991350 h 6991350"/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361950 w 3733800"/>
              <a:gd name="connsiteY8" fmla="*/ 2686050 h 6991350"/>
              <a:gd name="connsiteX9" fmla="*/ 0 w 3733800"/>
              <a:gd name="connsiteY9" fmla="*/ 3305175 h 6991350"/>
              <a:gd name="connsiteX10" fmla="*/ 209550 w 3733800"/>
              <a:gd name="connsiteY10" fmla="*/ 6991350 h 6991350"/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57150 w 3733800"/>
              <a:gd name="connsiteY8" fmla="*/ 2486025 h 6991350"/>
              <a:gd name="connsiteX9" fmla="*/ 0 w 3733800"/>
              <a:gd name="connsiteY9" fmla="*/ 3305175 h 6991350"/>
              <a:gd name="connsiteX10" fmla="*/ 209550 w 3733800"/>
              <a:gd name="connsiteY10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704850 w 3895725"/>
              <a:gd name="connsiteY2" fmla="*/ 3333750 h 6991350"/>
              <a:gd name="connsiteX3" fmla="*/ 1047750 w 3895725"/>
              <a:gd name="connsiteY3" fmla="*/ 2667000 h 6991350"/>
              <a:gd name="connsiteX4" fmla="*/ 1200150 w 3895725"/>
              <a:gd name="connsiteY4" fmla="*/ 2419350 h 6991350"/>
              <a:gd name="connsiteX5" fmla="*/ 3895725 w 3895725"/>
              <a:gd name="connsiteY5" fmla="*/ 9525 h 6991350"/>
              <a:gd name="connsiteX6" fmla="*/ 3257550 w 3895725"/>
              <a:gd name="connsiteY6" fmla="*/ 0 h 6991350"/>
              <a:gd name="connsiteX7" fmla="*/ 952500 w 3895725"/>
              <a:gd name="connsiteY7" fmla="*/ 2009775 h 6991350"/>
              <a:gd name="connsiteX8" fmla="*/ 219075 w 3895725"/>
              <a:gd name="connsiteY8" fmla="*/ 2486025 h 6991350"/>
              <a:gd name="connsiteX9" fmla="*/ 0 w 3895725"/>
              <a:gd name="connsiteY9" fmla="*/ 3286125 h 6991350"/>
              <a:gd name="connsiteX10" fmla="*/ 371475 w 3895725"/>
              <a:gd name="connsiteY10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704850 w 3895725"/>
              <a:gd name="connsiteY2" fmla="*/ 3333750 h 6991350"/>
              <a:gd name="connsiteX3" fmla="*/ 1047750 w 3895725"/>
              <a:gd name="connsiteY3" fmla="*/ 2667000 h 6991350"/>
              <a:gd name="connsiteX4" fmla="*/ 1200150 w 3895725"/>
              <a:gd name="connsiteY4" fmla="*/ 2419350 h 6991350"/>
              <a:gd name="connsiteX5" fmla="*/ 3895725 w 3895725"/>
              <a:gd name="connsiteY5" fmla="*/ 9525 h 6991350"/>
              <a:gd name="connsiteX6" fmla="*/ 3257550 w 3895725"/>
              <a:gd name="connsiteY6" fmla="*/ 0 h 6991350"/>
              <a:gd name="connsiteX7" fmla="*/ 952500 w 3895725"/>
              <a:gd name="connsiteY7" fmla="*/ 2009775 h 6991350"/>
              <a:gd name="connsiteX8" fmla="*/ 219075 w 3895725"/>
              <a:gd name="connsiteY8" fmla="*/ 2486025 h 6991350"/>
              <a:gd name="connsiteX9" fmla="*/ 0 w 3895725"/>
              <a:gd name="connsiteY9" fmla="*/ 3286125 h 6991350"/>
              <a:gd name="connsiteX10" fmla="*/ 57151 w 3895725"/>
              <a:gd name="connsiteY10" fmla="*/ 3990975 h 6991350"/>
              <a:gd name="connsiteX11" fmla="*/ 371475 w 3895725"/>
              <a:gd name="connsiteY11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704850 w 3895725"/>
              <a:gd name="connsiteY2" fmla="*/ 3333750 h 6991350"/>
              <a:gd name="connsiteX3" fmla="*/ 1047750 w 3895725"/>
              <a:gd name="connsiteY3" fmla="*/ 2667000 h 6991350"/>
              <a:gd name="connsiteX4" fmla="*/ 1200150 w 3895725"/>
              <a:gd name="connsiteY4" fmla="*/ 2419350 h 6991350"/>
              <a:gd name="connsiteX5" fmla="*/ 3895725 w 3895725"/>
              <a:gd name="connsiteY5" fmla="*/ 9525 h 6991350"/>
              <a:gd name="connsiteX6" fmla="*/ 3257550 w 3895725"/>
              <a:gd name="connsiteY6" fmla="*/ 0 h 6991350"/>
              <a:gd name="connsiteX7" fmla="*/ 952500 w 3895725"/>
              <a:gd name="connsiteY7" fmla="*/ 2009775 h 6991350"/>
              <a:gd name="connsiteX8" fmla="*/ 219075 w 3895725"/>
              <a:gd name="connsiteY8" fmla="*/ 2486025 h 6991350"/>
              <a:gd name="connsiteX9" fmla="*/ 0 w 3895725"/>
              <a:gd name="connsiteY9" fmla="*/ 3286125 h 6991350"/>
              <a:gd name="connsiteX10" fmla="*/ 209551 w 3895725"/>
              <a:gd name="connsiteY10" fmla="*/ 3962400 h 6991350"/>
              <a:gd name="connsiteX11" fmla="*/ 371475 w 3895725"/>
              <a:gd name="connsiteY11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704850 w 3895725"/>
              <a:gd name="connsiteY2" fmla="*/ 3333750 h 6991350"/>
              <a:gd name="connsiteX3" fmla="*/ 552450 w 3895725"/>
              <a:gd name="connsiteY3" fmla="*/ 2857500 h 6991350"/>
              <a:gd name="connsiteX4" fmla="*/ 1200150 w 3895725"/>
              <a:gd name="connsiteY4" fmla="*/ 2419350 h 6991350"/>
              <a:gd name="connsiteX5" fmla="*/ 3895725 w 3895725"/>
              <a:gd name="connsiteY5" fmla="*/ 9525 h 6991350"/>
              <a:gd name="connsiteX6" fmla="*/ 3257550 w 3895725"/>
              <a:gd name="connsiteY6" fmla="*/ 0 h 6991350"/>
              <a:gd name="connsiteX7" fmla="*/ 952500 w 3895725"/>
              <a:gd name="connsiteY7" fmla="*/ 2009775 h 6991350"/>
              <a:gd name="connsiteX8" fmla="*/ 219075 w 3895725"/>
              <a:gd name="connsiteY8" fmla="*/ 2486025 h 6991350"/>
              <a:gd name="connsiteX9" fmla="*/ 0 w 3895725"/>
              <a:gd name="connsiteY9" fmla="*/ 3286125 h 6991350"/>
              <a:gd name="connsiteX10" fmla="*/ 209551 w 3895725"/>
              <a:gd name="connsiteY10" fmla="*/ 3962400 h 6991350"/>
              <a:gd name="connsiteX11" fmla="*/ 371475 w 3895725"/>
              <a:gd name="connsiteY11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457200 w 3895725"/>
              <a:gd name="connsiteY2" fmla="*/ 3543300 h 6991350"/>
              <a:gd name="connsiteX3" fmla="*/ 552450 w 3895725"/>
              <a:gd name="connsiteY3" fmla="*/ 2857500 h 6991350"/>
              <a:gd name="connsiteX4" fmla="*/ 1200150 w 3895725"/>
              <a:gd name="connsiteY4" fmla="*/ 2419350 h 6991350"/>
              <a:gd name="connsiteX5" fmla="*/ 3895725 w 3895725"/>
              <a:gd name="connsiteY5" fmla="*/ 9525 h 6991350"/>
              <a:gd name="connsiteX6" fmla="*/ 3257550 w 3895725"/>
              <a:gd name="connsiteY6" fmla="*/ 0 h 6991350"/>
              <a:gd name="connsiteX7" fmla="*/ 952500 w 3895725"/>
              <a:gd name="connsiteY7" fmla="*/ 2009775 h 6991350"/>
              <a:gd name="connsiteX8" fmla="*/ 219075 w 3895725"/>
              <a:gd name="connsiteY8" fmla="*/ 2486025 h 6991350"/>
              <a:gd name="connsiteX9" fmla="*/ 0 w 3895725"/>
              <a:gd name="connsiteY9" fmla="*/ 3286125 h 6991350"/>
              <a:gd name="connsiteX10" fmla="*/ 209551 w 3895725"/>
              <a:gd name="connsiteY10" fmla="*/ 3962400 h 6991350"/>
              <a:gd name="connsiteX11" fmla="*/ 371475 w 3895725"/>
              <a:gd name="connsiteY11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504826 w 3895725"/>
              <a:gd name="connsiteY2" fmla="*/ 3933825 h 6991350"/>
              <a:gd name="connsiteX3" fmla="*/ 457200 w 3895725"/>
              <a:gd name="connsiteY3" fmla="*/ 3543300 h 6991350"/>
              <a:gd name="connsiteX4" fmla="*/ 552450 w 3895725"/>
              <a:gd name="connsiteY4" fmla="*/ 2857500 h 6991350"/>
              <a:gd name="connsiteX5" fmla="*/ 1200150 w 3895725"/>
              <a:gd name="connsiteY5" fmla="*/ 2419350 h 6991350"/>
              <a:gd name="connsiteX6" fmla="*/ 3895725 w 3895725"/>
              <a:gd name="connsiteY6" fmla="*/ 9525 h 6991350"/>
              <a:gd name="connsiteX7" fmla="*/ 3257550 w 3895725"/>
              <a:gd name="connsiteY7" fmla="*/ 0 h 6991350"/>
              <a:gd name="connsiteX8" fmla="*/ 952500 w 3895725"/>
              <a:gd name="connsiteY8" fmla="*/ 2009775 h 6991350"/>
              <a:gd name="connsiteX9" fmla="*/ 219075 w 3895725"/>
              <a:gd name="connsiteY9" fmla="*/ 2486025 h 6991350"/>
              <a:gd name="connsiteX10" fmla="*/ 0 w 3895725"/>
              <a:gd name="connsiteY10" fmla="*/ 3286125 h 6991350"/>
              <a:gd name="connsiteX11" fmla="*/ 209551 w 3895725"/>
              <a:gd name="connsiteY11" fmla="*/ 3962400 h 6991350"/>
              <a:gd name="connsiteX12" fmla="*/ 371475 w 3895725"/>
              <a:gd name="connsiteY12" fmla="*/ 6991350 h 6991350"/>
              <a:gd name="connsiteX0" fmla="*/ 371475 w 3895725"/>
              <a:gd name="connsiteY0" fmla="*/ 6991350 h 6991350"/>
              <a:gd name="connsiteX1" fmla="*/ 857250 w 3895725"/>
              <a:gd name="connsiteY1" fmla="*/ 6991350 h 6991350"/>
              <a:gd name="connsiteX2" fmla="*/ 714376 w 3895725"/>
              <a:gd name="connsiteY2" fmla="*/ 4029075 h 6991350"/>
              <a:gd name="connsiteX3" fmla="*/ 457200 w 3895725"/>
              <a:gd name="connsiteY3" fmla="*/ 3543300 h 6991350"/>
              <a:gd name="connsiteX4" fmla="*/ 552450 w 3895725"/>
              <a:gd name="connsiteY4" fmla="*/ 2857500 h 6991350"/>
              <a:gd name="connsiteX5" fmla="*/ 1200150 w 3895725"/>
              <a:gd name="connsiteY5" fmla="*/ 2419350 h 6991350"/>
              <a:gd name="connsiteX6" fmla="*/ 3895725 w 3895725"/>
              <a:gd name="connsiteY6" fmla="*/ 9525 h 6991350"/>
              <a:gd name="connsiteX7" fmla="*/ 3257550 w 3895725"/>
              <a:gd name="connsiteY7" fmla="*/ 0 h 6991350"/>
              <a:gd name="connsiteX8" fmla="*/ 952500 w 3895725"/>
              <a:gd name="connsiteY8" fmla="*/ 2009775 h 6991350"/>
              <a:gd name="connsiteX9" fmla="*/ 219075 w 3895725"/>
              <a:gd name="connsiteY9" fmla="*/ 2486025 h 6991350"/>
              <a:gd name="connsiteX10" fmla="*/ 0 w 3895725"/>
              <a:gd name="connsiteY10" fmla="*/ 3286125 h 6991350"/>
              <a:gd name="connsiteX11" fmla="*/ 209551 w 3895725"/>
              <a:gd name="connsiteY11" fmla="*/ 3962400 h 6991350"/>
              <a:gd name="connsiteX12" fmla="*/ 371475 w 3895725"/>
              <a:gd name="connsiteY12" fmla="*/ 6991350 h 6991350"/>
              <a:gd name="connsiteX0" fmla="*/ 2381250 w 5905500"/>
              <a:gd name="connsiteY0" fmla="*/ 7019925 h 7019925"/>
              <a:gd name="connsiteX1" fmla="*/ 2867025 w 5905500"/>
              <a:gd name="connsiteY1" fmla="*/ 7019925 h 7019925"/>
              <a:gd name="connsiteX2" fmla="*/ 2724151 w 5905500"/>
              <a:gd name="connsiteY2" fmla="*/ 4057650 h 7019925"/>
              <a:gd name="connsiteX3" fmla="*/ 2466975 w 5905500"/>
              <a:gd name="connsiteY3" fmla="*/ 3571875 h 7019925"/>
              <a:gd name="connsiteX4" fmla="*/ 2562225 w 5905500"/>
              <a:gd name="connsiteY4" fmla="*/ 2886075 h 7019925"/>
              <a:gd name="connsiteX5" fmla="*/ 3209925 w 5905500"/>
              <a:gd name="connsiteY5" fmla="*/ 2447925 h 7019925"/>
              <a:gd name="connsiteX6" fmla="*/ 5905500 w 5905500"/>
              <a:gd name="connsiteY6" fmla="*/ 38100 h 7019925"/>
              <a:gd name="connsiteX7" fmla="*/ 0 w 5905500"/>
              <a:gd name="connsiteY7" fmla="*/ 0 h 7019925"/>
              <a:gd name="connsiteX8" fmla="*/ 2962275 w 5905500"/>
              <a:gd name="connsiteY8" fmla="*/ 2038350 h 7019925"/>
              <a:gd name="connsiteX9" fmla="*/ 2228850 w 5905500"/>
              <a:gd name="connsiteY9" fmla="*/ 2514600 h 7019925"/>
              <a:gd name="connsiteX10" fmla="*/ 2009775 w 5905500"/>
              <a:gd name="connsiteY10" fmla="*/ 3314700 h 7019925"/>
              <a:gd name="connsiteX11" fmla="*/ 2219326 w 5905500"/>
              <a:gd name="connsiteY11" fmla="*/ 3990975 h 7019925"/>
              <a:gd name="connsiteX12" fmla="*/ 2381250 w 5905500"/>
              <a:gd name="connsiteY12" fmla="*/ 7019925 h 7019925"/>
              <a:gd name="connsiteX0" fmla="*/ 2381250 w 5905500"/>
              <a:gd name="connsiteY0" fmla="*/ 7019925 h 7019925"/>
              <a:gd name="connsiteX1" fmla="*/ 2867025 w 5905500"/>
              <a:gd name="connsiteY1" fmla="*/ 7019925 h 7019925"/>
              <a:gd name="connsiteX2" fmla="*/ 2724151 w 5905500"/>
              <a:gd name="connsiteY2" fmla="*/ 4057650 h 7019925"/>
              <a:gd name="connsiteX3" fmla="*/ 2466975 w 5905500"/>
              <a:gd name="connsiteY3" fmla="*/ 3571875 h 7019925"/>
              <a:gd name="connsiteX4" fmla="*/ 2562225 w 5905500"/>
              <a:gd name="connsiteY4" fmla="*/ 2886075 h 7019925"/>
              <a:gd name="connsiteX5" fmla="*/ 3209925 w 5905500"/>
              <a:gd name="connsiteY5" fmla="*/ 2447925 h 7019925"/>
              <a:gd name="connsiteX6" fmla="*/ 5905500 w 5905500"/>
              <a:gd name="connsiteY6" fmla="*/ 38100 h 7019925"/>
              <a:gd name="connsiteX7" fmla="*/ 0 w 5905500"/>
              <a:gd name="connsiteY7" fmla="*/ 0 h 7019925"/>
              <a:gd name="connsiteX8" fmla="*/ 2076450 w 5905500"/>
              <a:gd name="connsiteY8" fmla="*/ 2228850 h 7019925"/>
              <a:gd name="connsiteX9" fmla="*/ 2228850 w 5905500"/>
              <a:gd name="connsiteY9" fmla="*/ 2514600 h 7019925"/>
              <a:gd name="connsiteX10" fmla="*/ 2009775 w 5905500"/>
              <a:gd name="connsiteY10" fmla="*/ 3314700 h 7019925"/>
              <a:gd name="connsiteX11" fmla="*/ 2219326 w 5905500"/>
              <a:gd name="connsiteY11" fmla="*/ 3990975 h 7019925"/>
              <a:gd name="connsiteX12" fmla="*/ 2381250 w 5905500"/>
              <a:gd name="connsiteY12" fmla="*/ 7019925 h 7019925"/>
              <a:gd name="connsiteX0" fmla="*/ 2381250 w 3209925"/>
              <a:gd name="connsiteY0" fmla="*/ 7029450 h 7029450"/>
              <a:gd name="connsiteX1" fmla="*/ 2867025 w 3209925"/>
              <a:gd name="connsiteY1" fmla="*/ 7029450 h 7029450"/>
              <a:gd name="connsiteX2" fmla="*/ 2724151 w 3209925"/>
              <a:gd name="connsiteY2" fmla="*/ 4067175 h 7029450"/>
              <a:gd name="connsiteX3" fmla="*/ 2466975 w 3209925"/>
              <a:gd name="connsiteY3" fmla="*/ 3581400 h 7029450"/>
              <a:gd name="connsiteX4" fmla="*/ 2562225 w 3209925"/>
              <a:gd name="connsiteY4" fmla="*/ 2895600 h 7029450"/>
              <a:gd name="connsiteX5" fmla="*/ 3209925 w 3209925"/>
              <a:gd name="connsiteY5" fmla="*/ 2457450 h 7029450"/>
              <a:gd name="connsiteX6" fmla="*/ 714375 w 3209925"/>
              <a:gd name="connsiteY6" fmla="*/ 0 h 7029450"/>
              <a:gd name="connsiteX7" fmla="*/ 0 w 3209925"/>
              <a:gd name="connsiteY7" fmla="*/ 9525 h 7029450"/>
              <a:gd name="connsiteX8" fmla="*/ 2076450 w 3209925"/>
              <a:gd name="connsiteY8" fmla="*/ 2238375 h 7029450"/>
              <a:gd name="connsiteX9" fmla="*/ 2228850 w 3209925"/>
              <a:gd name="connsiteY9" fmla="*/ 2524125 h 7029450"/>
              <a:gd name="connsiteX10" fmla="*/ 2009775 w 3209925"/>
              <a:gd name="connsiteY10" fmla="*/ 3324225 h 7029450"/>
              <a:gd name="connsiteX11" fmla="*/ 2219326 w 3209925"/>
              <a:gd name="connsiteY11" fmla="*/ 4000500 h 7029450"/>
              <a:gd name="connsiteX12" fmla="*/ 2381250 w 3209925"/>
              <a:gd name="connsiteY12" fmla="*/ 7029450 h 7029450"/>
              <a:gd name="connsiteX0" fmla="*/ 2381250 w 2867025"/>
              <a:gd name="connsiteY0" fmla="*/ 7029450 h 7029450"/>
              <a:gd name="connsiteX1" fmla="*/ 2867025 w 2867025"/>
              <a:gd name="connsiteY1" fmla="*/ 7029450 h 7029450"/>
              <a:gd name="connsiteX2" fmla="*/ 2724151 w 2867025"/>
              <a:gd name="connsiteY2" fmla="*/ 4067175 h 7029450"/>
              <a:gd name="connsiteX3" fmla="*/ 2466975 w 2867025"/>
              <a:gd name="connsiteY3" fmla="*/ 3581400 h 7029450"/>
              <a:gd name="connsiteX4" fmla="*/ 2562225 w 2867025"/>
              <a:gd name="connsiteY4" fmla="*/ 2895600 h 7029450"/>
              <a:gd name="connsiteX5" fmla="*/ 2647950 w 2867025"/>
              <a:gd name="connsiteY5" fmla="*/ 1952625 h 7029450"/>
              <a:gd name="connsiteX6" fmla="*/ 714375 w 2867025"/>
              <a:gd name="connsiteY6" fmla="*/ 0 h 7029450"/>
              <a:gd name="connsiteX7" fmla="*/ 0 w 2867025"/>
              <a:gd name="connsiteY7" fmla="*/ 9525 h 7029450"/>
              <a:gd name="connsiteX8" fmla="*/ 2076450 w 2867025"/>
              <a:gd name="connsiteY8" fmla="*/ 2238375 h 7029450"/>
              <a:gd name="connsiteX9" fmla="*/ 2228850 w 2867025"/>
              <a:gd name="connsiteY9" fmla="*/ 2524125 h 7029450"/>
              <a:gd name="connsiteX10" fmla="*/ 2009775 w 2867025"/>
              <a:gd name="connsiteY10" fmla="*/ 3324225 h 7029450"/>
              <a:gd name="connsiteX11" fmla="*/ 2219326 w 2867025"/>
              <a:gd name="connsiteY11" fmla="*/ 4000500 h 7029450"/>
              <a:gd name="connsiteX12" fmla="*/ 2381250 w 2867025"/>
              <a:gd name="connsiteY12" fmla="*/ 7029450 h 7029450"/>
              <a:gd name="connsiteX0" fmla="*/ 2381250 w 2867025"/>
              <a:gd name="connsiteY0" fmla="*/ 7029450 h 7029450"/>
              <a:gd name="connsiteX1" fmla="*/ 2867025 w 2867025"/>
              <a:gd name="connsiteY1" fmla="*/ 7029450 h 7029450"/>
              <a:gd name="connsiteX2" fmla="*/ 2724151 w 2867025"/>
              <a:gd name="connsiteY2" fmla="*/ 4067175 h 7029450"/>
              <a:gd name="connsiteX3" fmla="*/ 2466975 w 2867025"/>
              <a:gd name="connsiteY3" fmla="*/ 3581400 h 7029450"/>
              <a:gd name="connsiteX4" fmla="*/ 2562225 w 2867025"/>
              <a:gd name="connsiteY4" fmla="*/ 2895600 h 7029450"/>
              <a:gd name="connsiteX5" fmla="*/ 2647950 w 2867025"/>
              <a:gd name="connsiteY5" fmla="*/ 1952625 h 7029450"/>
              <a:gd name="connsiteX6" fmla="*/ 714375 w 2867025"/>
              <a:gd name="connsiteY6" fmla="*/ 0 h 7029450"/>
              <a:gd name="connsiteX7" fmla="*/ 0 w 2867025"/>
              <a:gd name="connsiteY7" fmla="*/ 9525 h 7029450"/>
              <a:gd name="connsiteX8" fmla="*/ 2076450 w 2867025"/>
              <a:gd name="connsiteY8" fmla="*/ 2238375 h 7029450"/>
              <a:gd name="connsiteX9" fmla="*/ 2228850 w 2867025"/>
              <a:gd name="connsiteY9" fmla="*/ 2524125 h 7029450"/>
              <a:gd name="connsiteX10" fmla="*/ 2009775 w 2867025"/>
              <a:gd name="connsiteY10" fmla="*/ 3324225 h 7029450"/>
              <a:gd name="connsiteX11" fmla="*/ 2219326 w 2867025"/>
              <a:gd name="connsiteY11" fmla="*/ 4000500 h 7029450"/>
              <a:gd name="connsiteX12" fmla="*/ 2381250 w 2867025"/>
              <a:gd name="connsiteY12" fmla="*/ 7029450 h 7029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67025" h="7029450">
                <a:moveTo>
                  <a:pt x="2381250" y="7029450"/>
                </a:moveTo>
                <a:lnTo>
                  <a:pt x="2867025" y="7029450"/>
                </a:lnTo>
                <a:lnTo>
                  <a:pt x="2724151" y="4067175"/>
                </a:lnTo>
                <a:lnTo>
                  <a:pt x="2466975" y="3581400"/>
                </a:lnTo>
                <a:lnTo>
                  <a:pt x="2562225" y="2895600"/>
                </a:lnTo>
                <a:cubicBezTo>
                  <a:pt x="2590800" y="2581275"/>
                  <a:pt x="2886075" y="2362200"/>
                  <a:pt x="2647950" y="1952625"/>
                </a:cubicBezTo>
                <a:lnTo>
                  <a:pt x="714375" y="0"/>
                </a:lnTo>
                <a:lnTo>
                  <a:pt x="0" y="9525"/>
                </a:lnTo>
                <a:lnTo>
                  <a:pt x="2076450" y="2238375"/>
                </a:lnTo>
                <a:lnTo>
                  <a:pt x="2228850" y="2524125"/>
                </a:lnTo>
                <a:lnTo>
                  <a:pt x="2009775" y="3324225"/>
                </a:lnTo>
                <a:lnTo>
                  <a:pt x="2219326" y="4000500"/>
                </a:lnTo>
                <a:lnTo>
                  <a:pt x="2381250" y="7029450"/>
                </a:lnTo>
                <a:close/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358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284A1E-B463-48DF-B6BC-2C938D1612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r="3958"/>
          <a:stretch/>
        </p:blipFill>
        <p:spPr>
          <a:xfrm>
            <a:off x="0" y="0"/>
            <a:ext cx="9144000" cy="7051392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DF625CC-0B43-41F3-930F-5ECCAF2C6E08}"/>
              </a:ext>
            </a:extLst>
          </p:cNvPr>
          <p:cNvSpPr/>
          <p:nvPr/>
        </p:nvSpPr>
        <p:spPr>
          <a:xfrm>
            <a:off x="1495424" y="9525"/>
            <a:ext cx="5800725" cy="4207766"/>
          </a:xfrm>
          <a:custGeom>
            <a:avLst/>
            <a:gdLst>
              <a:gd name="connsiteX0" fmla="*/ 209550 w 3733800"/>
              <a:gd name="connsiteY0" fmla="*/ 6991350 h 6991350"/>
              <a:gd name="connsiteX1" fmla="*/ 695325 w 3733800"/>
              <a:gd name="connsiteY1" fmla="*/ 6991350 h 6991350"/>
              <a:gd name="connsiteX2" fmla="*/ 542925 w 3733800"/>
              <a:gd name="connsiteY2" fmla="*/ 3333750 h 6991350"/>
              <a:gd name="connsiteX3" fmla="*/ 885825 w 3733800"/>
              <a:gd name="connsiteY3" fmla="*/ 2667000 h 6991350"/>
              <a:gd name="connsiteX4" fmla="*/ 1038225 w 3733800"/>
              <a:gd name="connsiteY4" fmla="*/ 2419350 h 6991350"/>
              <a:gd name="connsiteX5" fmla="*/ 3733800 w 3733800"/>
              <a:gd name="connsiteY5" fmla="*/ 9525 h 6991350"/>
              <a:gd name="connsiteX6" fmla="*/ 3095625 w 3733800"/>
              <a:gd name="connsiteY6" fmla="*/ 0 h 6991350"/>
              <a:gd name="connsiteX7" fmla="*/ 790575 w 3733800"/>
              <a:gd name="connsiteY7" fmla="*/ 2009775 h 6991350"/>
              <a:gd name="connsiteX8" fmla="*/ 0 w 3733800"/>
              <a:gd name="connsiteY8" fmla="*/ 3305175 h 6991350"/>
              <a:gd name="connsiteX9" fmla="*/ 209550 w 3733800"/>
              <a:gd name="connsiteY9" fmla="*/ 6991350 h 6991350"/>
              <a:gd name="connsiteX0" fmla="*/ 0 w 5781675"/>
              <a:gd name="connsiteY0" fmla="*/ 9525 h 6991350"/>
              <a:gd name="connsiteX1" fmla="*/ 2743200 w 5781675"/>
              <a:gd name="connsiteY1" fmla="*/ 6991350 h 6991350"/>
              <a:gd name="connsiteX2" fmla="*/ 2590800 w 5781675"/>
              <a:gd name="connsiteY2" fmla="*/ 3333750 h 6991350"/>
              <a:gd name="connsiteX3" fmla="*/ 2933700 w 5781675"/>
              <a:gd name="connsiteY3" fmla="*/ 2667000 h 6991350"/>
              <a:gd name="connsiteX4" fmla="*/ 3086100 w 5781675"/>
              <a:gd name="connsiteY4" fmla="*/ 2419350 h 6991350"/>
              <a:gd name="connsiteX5" fmla="*/ 5781675 w 5781675"/>
              <a:gd name="connsiteY5" fmla="*/ 9525 h 6991350"/>
              <a:gd name="connsiteX6" fmla="*/ 5143500 w 5781675"/>
              <a:gd name="connsiteY6" fmla="*/ 0 h 6991350"/>
              <a:gd name="connsiteX7" fmla="*/ 2838450 w 5781675"/>
              <a:gd name="connsiteY7" fmla="*/ 2009775 h 6991350"/>
              <a:gd name="connsiteX8" fmla="*/ 2047875 w 5781675"/>
              <a:gd name="connsiteY8" fmla="*/ 3305175 h 6991350"/>
              <a:gd name="connsiteX9" fmla="*/ 0 w 5781675"/>
              <a:gd name="connsiteY9" fmla="*/ 9525 h 6991350"/>
              <a:gd name="connsiteX0" fmla="*/ 0 w 5191125"/>
              <a:gd name="connsiteY0" fmla="*/ 28575 h 6991350"/>
              <a:gd name="connsiteX1" fmla="*/ 2152650 w 5191125"/>
              <a:gd name="connsiteY1" fmla="*/ 6991350 h 6991350"/>
              <a:gd name="connsiteX2" fmla="*/ 2000250 w 5191125"/>
              <a:gd name="connsiteY2" fmla="*/ 3333750 h 6991350"/>
              <a:gd name="connsiteX3" fmla="*/ 2343150 w 5191125"/>
              <a:gd name="connsiteY3" fmla="*/ 2667000 h 6991350"/>
              <a:gd name="connsiteX4" fmla="*/ 2495550 w 5191125"/>
              <a:gd name="connsiteY4" fmla="*/ 2419350 h 6991350"/>
              <a:gd name="connsiteX5" fmla="*/ 5191125 w 5191125"/>
              <a:gd name="connsiteY5" fmla="*/ 9525 h 6991350"/>
              <a:gd name="connsiteX6" fmla="*/ 4552950 w 5191125"/>
              <a:gd name="connsiteY6" fmla="*/ 0 h 6991350"/>
              <a:gd name="connsiteX7" fmla="*/ 2247900 w 5191125"/>
              <a:gd name="connsiteY7" fmla="*/ 2009775 h 6991350"/>
              <a:gd name="connsiteX8" fmla="*/ 1457325 w 5191125"/>
              <a:gd name="connsiteY8" fmla="*/ 3305175 h 6991350"/>
              <a:gd name="connsiteX9" fmla="*/ 0 w 5191125"/>
              <a:gd name="connsiteY9" fmla="*/ 28575 h 6991350"/>
              <a:gd name="connsiteX0" fmla="*/ 0 w 5191125"/>
              <a:gd name="connsiteY0" fmla="*/ 28575 h 6991350"/>
              <a:gd name="connsiteX1" fmla="*/ 2152650 w 5191125"/>
              <a:gd name="connsiteY1" fmla="*/ 6991350 h 6991350"/>
              <a:gd name="connsiteX2" fmla="*/ 2000250 w 5191125"/>
              <a:gd name="connsiteY2" fmla="*/ 3333750 h 6991350"/>
              <a:gd name="connsiteX3" fmla="*/ 2343150 w 5191125"/>
              <a:gd name="connsiteY3" fmla="*/ 2667000 h 6991350"/>
              <a:gd name="connsiteX4" fmla="*/ 2495550 w 5191125"/>
              <a:gd name="connsiteY4" fmla="*/ 2419350 h 6991350"/>
              <a:gd name="connsiteX5" fmla="*/ 5191125 w 5191125"/>
              <a:gd name="connsiteY5" fmla="*/ 9525 h 6991350"/>
              <a:gd name="connsiteX6" fmla="*/ 4552950 w 5191125"/>
              <a:gd name="connsiteY6" fmla="*/ 0 h 6991350"/>
              <a:gd name="connsiteX7" fmla="*/ 2247900 w 5191125"/>
              <a:gd name="connsiteY7" fmla="*/ 2009775 h 6991350"/>
              <a:gd name="connsiteX8" fmla="*/ 1905000 w 5191125"/>
              <a:gd name="connsiteY8" fmla="*/ 1857375 h 6991350"/>
              <a:gd name="connsiteX9" fmla="*/ 0 w 5191125"/>
              <a:gd name="connsiteY9" fmla="*/ 28575 h 6991350"/>
              <a:gd name="connsiteX0" fmla="*/ 628650 w 5819775"/>
              <a:gd name="connsiteY0" fmla="*/ 28575 h 3333750"/>
              <a:gd name="connsiteX1" fmla="*/ 0 w 5819775"/>
              <a:gd name="connsiteY1" fmla="*/ 19050 h 3333750"/>
              <a:gd name="connsiteX2" fmla="*/ 2628900 w 5819775"/>
              <a:gd name="connsiteY2" fmla="*/ 3333750 h 3333750"/>
              <a:gd name="connsiteX3" fmla="*/ 2971800 w 5819775"/>
              <a:gd name="connsiteY3" fmla="*/ 2667000 h 3333750"/>
              <a:gd name="connsiteX4" fmla="*/ 3124200 w 5819775"/>
              <a:gd name="connsiteY4" fmla="*/ 2419350 h 3333750"/>
              <a:gd name="connsiteX5" fmla="*/ 5819775 w 5819775"/>
              <a:gd name="connsiteY5" fmla="*/ 9525 h 3333750"/>
              <a:gd name="connsiteX6" fmla="*/ 5181600 w 5819775"/>
              <a:gd name="connsiteY6" fmla="*/ 0 h 3333750"/>
              <a:gd name="connsiteX7" fmla="*/ 2876550 w 5819775"/>
              <a:gd name="connsiteY7" fmla="*/ 2009775 h 3333750"/>
              <a:gd name="connsiteX8" fmla="*/ 2533650 w 5819775"/>
              <a:gd name="connsiteY8" fmla="*/ 1857375 h 3333750"/>
              <a:gd name="connsiteX9" fmla="*/ 628650 w 5819775"/>
              <a:gd name="connsiteY9" fmla="*/ 28575 h 3333750"/>
              <a:gd name="connsiteX0" fmla="*/ 581025 w 5819775"/>
              <a:gd name="connsiteY0" fmla="*/ 0 h 3333750"/>
              <a:gd name="connsiteX1" fmla="*/ 0 w 5819775"/>
              <a:gd name="connsiteY1" fmla="*/ 19050 h 3333750"/>
              <a:gd name="connsiteX2" fmla="*/ 2628900 w 5819775"/>
              <a:gd name="connsiteY2" fmla="*/ 3333750 h 3333750"/>
              <a:gd name="connsiteX3" fmla="*/ 2971800 w 5819775"/>
              <a:gd name="connsiteY3" fmla="*/ 2667000 h 3333750"/>
              <a:gd name="connsiteX4" fmla="*/ 3124200 w 5819775"/>
              <a:gd name="connsiteY4" fmla="*/ 2419350 h 3333750"/>
              <a:gd name="connsiteX5" fmla="*/ 5819775 w 5819775"/>
              <a:gd name="connsiteY5" fmla="*/ 9525 h 3333750"/>
              <a:gd name="connsiteX6" fmla="*/ 5181600 w 5819775"/>
              <a:gd name="connsiteY6" fmla="*/ 0 h 3333750"/>
              <a:gd name="connsiteX7" fmla="*/ 2876550 w 5819775"/>
              <a:gd name="connsiteY7" fmla="*/ 2009775 h 3333750"/>
              <a:gd name="connsiteX8" fmla="*/ 2533650 w 5819775"/>
              <a:gd name="connsiteY8" fmla="*/ 1857375 h 3333750"/>
              <a:gd name="connsiteX9" fmla="*/ 581025 w 5819775"/>
              <a:gd name="connsiteY9" fmla="*/ 0 h 3333750"/>
              <a:gd name="connsiteX0" fmla="*/ 561975 w 5800725"/>
              <a:gd name="connsiteY0" fmla="*/ 9525 h 3343275"/>
              <a:gd name="connsiteX1" fmla="*/ 0 w 5800725"/>
              <a:gd name="connsiteY1" fmla="*/ 0 h 3343275"/>
              <a:gd name="connsiteX2" fmla="*/ 2609850 w 5800725"/>
              <a:gd name="connsiteY2" fmla="*/ 3343275 h 3343275"/>
              <a:gd name="connsiteX3" fmla="*/ 2952750 w 5800725"/>
              <a:gd name="connsiteY3" fmla="*/ 2676525 h 3343275"/>
              <a:gd name="connsiteX4" fmla="*/ 3105150 w 5800725"/>
              <a:gd name="connsiteY4" fmla="*/ 2428875 h 3343275"/>
              <a:gd name="connsiteX5" fmla="*/ 5800725 w 5800725"/>
              <a:gd name="connsiteY5" fmla="*/ 19050 h 3343275"/>
              <a:gd name="connsiteX6" fmla="*/ 5162550 w 5800725"/>
              <a:gd name="connsiteY6" fmla="*/ 9525 h 3343275"/>
              <a:gd name="connsiteX7" fmla="*/ 2857500 w 5800725"/>
              <a:gd name="connsiteY7" fmla="*/ 2019300 h 3343275"/>
              <a:gd name="connsiteX8" fmla="*/ 2514600 w 5800725"/>
              <a:gd name="connsiteY8" fmla="*/ 1866900 h 3343275"/>
              <a:gd name="connsiteX9" fmla="*/ 561975 w 5800725"/>
              <a:gd name="connsiteY9" fmla="*/ 9525 h 3343275"/>
              <a:gd name="connsiteX0" fmla="*/ 561975 w 5800725"/>
              <a:gd name="connsiteY0" fmla="*/ 9525 h 2676525"/>
              <a:gd name="connsiteX1" fmla="*/ 0 w 5800725"/>
              <a:gd name="connsiteY1" fmla="*/ 0 h 2676525"/>
              <a:gd name="connsiteX2" fmla="*/ 2057400 w 5800725"/>
              <a:gd name="connsiteY2" fmla="*/ 2219325 h 2676525"/>
              <a:gd name="connsiteX3" fmla="*/ 2952750 w 5800725"/>
              <a:gd name="connsiteY3" fmla="*/ 2676525 h 2676525"/>
              <a:gd name="connsiteX4" fmla="*/ 3105150 w 5800725"/>
              <a:gd name="connsiteY4" fmla="*/ 2428875 h 2676525"/>
              <a:gd name="connsiteX5" fmla="*/ 5800725 w 5800725"/>
              <a:gd name="connsiteY5" fmla="*/ 19050 h 2676525"/>
              <a:gd name="connsiteX6" fmla="*/ 5162550 w 5800725"/>
              <a:gd name="connsiteY6" fmla="*/ 9525 h 2676525"/>
              <a:gd name="connsiteX7" fmla="*/ 2857500 w 5800725"/>
              <a:gd name="connsiteY7" fmla="*/ 2019300 h 2676525"/>
              <a:gd name="connsiteX8" fmla="*/ 2514600 w 5800725"/>
              <a:gd name="connsiteY8" fmla="*/ 1866900 h 2676525"/>
              <a:gd name="connsiteX9" fmla="*/ 561975 w 5800725"/>
              <a:gd name="connsiteY9" fmla="*/ 9525 h 2676525"/>
              <a:gd name="connsiteX0" fmla="*/ 561975 w 5800725"/>
              <a:gd name="connsiteY0" fmla="*/ 9525 h 2486025"/>
              <a:gd name="connsiteX1" fmla="*/ 0 w 5800725"/>
              <a:gd name="connsiteY1" fmla="*/ 0 h 2486025"/>
              <a:gd name="connsiteX2" fmla="*/ 2057400 w 5800725"/>
              <a:gd name="connsiteY2" fmla="*/ 2219325 h 2486025"/>
              <a:gd name="connsiteX3" fmla="*/ 2524125 w 5800725"/>
              <a:gd name="connsiteY3" fmla="*/ 2486025 h 2486025"/>
              <a:gd name="connsiteX4" fmla="*/ 3105150 w 5800725"/>
              <a:gd name="connsiteY4" fmla="*/ 2428875 h 2486025"/>
              <a:gd name="connsiteX5" fmla="*/ 5800725 w 5800725"/>
              <a:gd name="connsiteY5" fmla="*/ 19050 h 2486025"/>
              <a:gd name="connsiteX6" fmla="*/ 5162550 w 5800725"/>
              <a:gd name="connsiteY6" fmla="*/ 9525 h 2486025"/>
              <a:gd name="connsiteX7" fmla="*/ 2857500 w 5800725"/>
              <a:gd name="connsiteY7" fmla="*/ 2019300 h 2486025"/>
              <a:gd name="connsiteX8" fmla="*/ 2514600 w 5800725"/>
              <a:gd name="connsiteY8" fmla="*/ 1866900 h 2486025"/>
              <a:gd name="connsiteX9" fmla="*/ 561975 w 5800725"/>
              <a:gd name="connsiteY9" fmla="*/ 9525 h 2486025"/>
              <a:gd name="connsiteX0" fmla="*/ 619125 w 5800725"/>
              <a:gd name="connsiteY0" fmla="*/ 0 h 2486025"/>
              <a:gd name="connsiteX1" fmla="*/ 0 w 5800725"/>
              <a:gd name="connsiteY1" fmla="*/ 0 h 2486025"/>
              <a:gd name="connsiteX2" fmla="*/ 2057400 w 5800725"/>
              <a:gd name="connsiteY2" fmla="*/ 2219325 h 2486025"/>
              <a:gd name="connsiteX3" fmla="*/ 2524125 w 5800725"/>
              <a:gd name="connsiteY3" fmla="*/ 2486025 h 2486025"/>
              <a:gd name="connsiteX4" fmla="*/ 3105150 w 5800725"/>
              <a:gd name="connsiteY4" fmla="*/ 2428875 h 2486025"/>
              <a:gd name="connsiteX5" fmla="*/ 5800725 w 5800725"/>
              <a:gd name="connsiteY5" fmla="*/ 19050 h 2486025"/>
              <a:gd name="connsiteX6" fmla="*/ 5162550 w 5800725"/>
              <a:gd name="connsiteY6" fmla="*/ 9525 h 2486025"/>
              <a:gd name="connsiteX7" fmla="*/ 2857500 w 5800725"/>
              <a:gd name="connsiteY7" fmla="*/ 2019300 h 2486025"/>
              <a:gd name="connsiteX8" fmla="*/ 2514600 w 5800725"/>
              <a:gd name="connsiteY8" fmla="*/ 1866900 h 2486025"/>
              <a:gd name="connsiteX9" fmla="*/ 619125 w 5800725"/>
              <a:gd name="connsiteY9" fmla="*/ 0 h 2486025"/>
              <a:gd name="connsiteX0" fmla="*/ 619125 w 5800725"/>
              <a:gd name="connsiteY0" fmla="*/ 0 h 3419475"/>
              <a:gd name="connsiteX1" fmla="*/ 0 w 5800725"/>
              <a:gd name="connsiteY1" fmla="*/ 0 h 3419475"/>
              <a:gd name="connsiteX2" fmla="*/ 2057400 w 5800725"/>
              <a:gd name="connsiteY2" fmla="*/ 2219325 h 3419475"/>
              <a:gd name="connsiteX3" fmla="*/ 1943100 w 5800725"/>
              <a:gd name="connsiteY3" fmla="*/ 3419475 h 3419475"/>
              <a:gd name="connsiteX4" fmla="*/ 3105150 w 5800725"/>
              <a:gd name="connsiteY4" fmla="*/ 2428875 h 3419475"/>
              <a:gd name="connsiteX5" fmla="*/ 5800725 w 5800725"/>
              <a:gd name="connsiteY5" fmla="*/ 19050 h 3419475"/>
              <a:gd name="connsiteX6" fmla="*/ 5162550 w 5800725"/>
              <a:gd name="connsiteY6" fmla="*/ 9525 h 3419475"/>
              <a:gd name="connsiteX7" fmla="*/ 2857500 w 5800725"/>
              <a:gd name="connsiteY7" fmla="*/ 2019300 h 3419475"/>
              <a:gd name="connsiteX8" fmla="*/ 2514600 w 5800725"/>
              <a:gd name="connsiteY8" fmla="*/ 1866900 h 3419475"/>
              <a:gd name="connsiteX9" fmla="*/ 619125 w 5800725"/>
              <a:gd name="connsiteY9" fmla="*/ 0 h 3419475"/>
              <a:gd name="connsiteX0" fmla="*/ 619125 w 5800725"/>
              <a:gd name="connsiteY0" fmla="*/ 0 h 4286250"/>
              <a:gd name="connsiteX1" fmla="*/ 0 w 5800725"/>
              <a:gd name="connsiteY1" fmla="*/ 0 h 4286250"/>
              <a:gd name="connsiteX2" fmla="*/ 2057400 w 5800725"/>
              <a:gd name="connsiteY2" fmla="*/ 2219325 h 4286250"/>
              <a:gd name="connsiteX3" fmla="*/ 1943100 w 5800725"/>
              <a:gd name="connsiteY3" fmla="*/ 3419475 h 4286250"/>
              <a:gd name="connsiteX4" fmla="*/ 2362200 w 5800725"/>
              <a:gd name="connsiteY4" fmla="*/ 4286250 h 4286250"/>
              <a:gd name="connsiteX5" fmla="*/ 5800725 w 5800725"/>
              <a:gd name="connsiteY5" fmla="*/ 19050 h 4286250"/>
              <a:gd name="connsiteX6" fmla="*/ 5162550 w 5800725"/>
              <a:gd name="connsiteY6" fmla="*/ 9525 h 4286250"/>
              <a:gd name="connsiteX7" fmla="*/ 2857500 w 5800725"/>
              <a:gd name="connsiteY7" fmla="*/ 2019300 h 4286250"/>
              <a:gd name="connsiteX8" fmla="*/ 2514600 w 5800725"/>
              <a:gd name="connsiteY8" fmla="*/ 1866900 h 4286250"/>
              <a:gd name="connsiteX9" fmla="*/ 619125 w 5800725"/>
              <a:gd name="connsiteY9" fmla="*/ 0 h 4286250"/>
              <a:gd name="connsiteX0" fmla="*/ 619125 w 5800725"/>
              <a:gd name="connsiteY0" fmla="*/ 0 h 4286250"/>
              <a:gd name="connsiteX1" fmla="*/ 0 w 5800725"/>
              <a:gd name="connsiteY1" fmla="*/ 0 h 4286250"/>
              <a:gd name="connsiteX2" fmla="*/ 2057400 w 5800725"/>
              <a:gd name="connsiteY2" fmla="*/ 2219325 h 4286250"/>
              <a:gd name="connsiteX3" fmla="*/ 1943100 w 5800725"/>
              <a:gd name="connsiteY3" fmla="*/ 3419475 h 4286250"/>
              <a:gd name="connsiteX4" fmla="*/ 2362200 w 5800725"/>
              <a:gd name="connsiteY4" fmla="*/ 4286250 h 4286250"/>
              <a:gd name="connsiteX5" fmla="*/ 5800725 w 5800725"/>
              <a:gd name="connsiteY5" fmla="*/ 19050 h 4286250"/>
              <a:gd name="connsiteX6" fmla="*/ 5162550 w 5800725"/>
              <a:gd name="connsiteY6" fmla="*/ 9525 h 4286250"/>
              <a:gd name="connsiteX7" fmla="*/ 2895600 w 5800725"/>
              <a:gd name="connsiteY7" fmla="*/ 2019300 h 4286250"/>
              <a:gd name="connsiteX8" fmla="*/ 2514600 w 5800725"/>
              <a:gd name="connsiteY8" fmla="*/ 1866900 h 4286250"/>
              <a:gd name="connsiteX9" fmla="*/ 619125 w 5800725"/>
              <a:gd name="connsiteY9" fmla="*/ 0 h 4286250"/>
              <a:gd name="connsiteX0" fmla="*/ 619125 w 5800725"/>
              <a:gd name="connsiteY0" fmla="*/ 0 h 4286250"/>
              <a:gd name="connsiteX1" fmla="*/ 0 w 5800725"/>
              <a:gd name="connsiteY1" fmla="*/ 0 h 4286250"/>
              <a:gd name="connsiteX2" fmla="*/ 2057400 w 5800725"/>
              <a:gd name="connsiteY2" fmla="*/ 2219325 h 4286250"/>
              <a:gd name="connsiteX3" fmla="*/ 1943100 w 5800725"/>
              <a:gd name="connsiteY3" fmla="*/ 3419475 h 4286250"/>
              <a:gd name="connsiteX4" fmla="*/ 2362200 w 5800725"/>
              <a:gd name="connsiteY4" fmla="*/ 4286250 h 4286250"/>
              <a:gd name="connsiteX5" fmla="*/ 5800725 w 5800725"/>
              <a:gd name="connsiteY5" fmla="*/ 19050 h 4286250"/>
              <a:gd name="connsiteX6" fmla="*/ 5162550 w 5800725"/>
              <a:gd name="connsiteY6" fmla="*/ 9525 h 4286250"/>
              <a:gd name="connsiteX7" fmla="*/ 2619375 w 5800725"/>
              <a:gd name="connsiteY7" fmla="*/ 2581275 h 4286250"/>
              <a:gd name="connsiteX8" fmla="*/ 2514600 w 5800725"/>
              <a:gd name="connsiteY8" fmla="*/ 1866900 h 4286250"/>
              <a:gd name="connsiteX9" fmla="*/ 619125 w 5800725"/>
              <a:gd name="connsiteY9" fmla="*/ 0 h 4286250"/>
              <a:gd name="connsiteX0" fmla="*/ 619125 w 5800725"/>
              <a:gd name="connsiteY0" fmla="*/ 0 h 4286250"/>
              <a:gd name="connsiteX1" fmla="*/ 0 w 5800725"/>
              <a:gd name="connsiteY1" fmla="*/ 0 h 4286250"/>
              <a:gd name="connsiteX2" fmla="*/ 2057400 w 5800725"/>
              <a:gd name="connsiteY2" fmla="*/ 2219325 h 4286250"/>
              <a:gd name="connsiteX3" fmla="*/ 1943100 w 5800725"/>
              <a:gd name="connsiteY3" fmla="*/ 3419475 h 4286250"/>
              <a:gd name="connsiteX4" fmla="*/ 2362200 w 5800725"/>
              <a:gd name="connsiteY4" fmla="*/ 4286250 h 4286250"/>
              <a:gd name="connsiteX5" fmla="*/ 3162301 w 5800725"/>
              <a:gd name="connsiteY5" fmla="*/ 3286125 h 4286250"/>
              <a:gd name="connsiteX6" fmla="*/ 5800725 w 5800725"/>
              <a:gd name="connsiteY6" fmla="*/ 19050 h 4286250"/>
              <a:gd name="connsiteX7" fmla="*/ 5162550 w 5800725"/>
              <a:gd name="connsiteY7" fmla="*/ 9525 h 4286250"/>
              <a:gd name="connsiteX8" fmla="*/ 2619375 w 5800725"/>
              <a:gd name="connsiteY8" fmla="*/ 2581275 h 4286250"/>
              <a:gd name="connsiteX9" fmla="*/ 2514600 w 5800725"/>
              <a:gd name="connsiteY9" fmla="*/ 1866900 h 4286250"/>
              <a:gd name="connsiteX10" fmla="*/ 619125 w 5800725"/>
              <a:gd name="connsiteY10" fmla="*/ 0 h 4286250"/>
              <a:gd name="connsiteX0" fmla="*/ 619125 w 5800725"/>
              <a:gd name="connsiteY0" fmla="*/ 0 h 4286250"/>
              <a:gd name="connsiteX1" fmla="*/ 0 w 5800725"/>
              <a:gd name="connsiteY1" fmla="*/ 0 h 4286250"/>
              <a:gd name="connsiteX2" fmla="*/ 2057400 w 5800725"/>
              <a:gd name="connsiteY2" fmla="*/ 2219325 h 4286250"/>
              <a:gd name="connsiteX3" fmla="*/ 1943100 w 5800725"/>
              <a:gd name="connsiteY3" fmla="*/ 3419475 h 4286250"/>
              <a:gd name="connsiteX4" fmla="*/ 2362200 w 5800725"/>
              <a:gd name="connsiteY4" fmla="*/ 4286250 h 4286250"/>
              <a:gd name="connsiteX5" fmla="*/ 2933701 w 5800725"/>
              <a:gd name="connsiteY5" fmla="*/ 4200525 h 4286250"/>
              <a:gd name="connsiteX6" fmla="*/ 5800725 w 5800725"/>
              <a:gd name="connsiteY6" fmla="*/ 19050 h 4286250"/>
              <a:gd name="connsiteX7" fmla="*/ 5162550 w 5800725"/>
              <a:gd name="connsiteY7" fmla="*/ 9525 h 4286250"/>
              <a:gd name="connsiteX8" fmla="*/ 2619375 w 5800725"/>
              <a:gd name="connsiteY8" fmla="*/ 2581275 h 4286250"/>
              <a:gd name="connsiteX9" fmla="*/ 2514600 w 5800725"/>
              <a:gd name="connsiteY9" fmla="*/ 1866900 h 4286250"/>
              <a:gd name="connsiteX10" fmla="*/ 619125 w 5800725"/>
              <a:gd name="connsiteY10" fmla="*/ 0 h 4286250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943100 w 5800725"/>
              <a:gd name="connsiteY3" fmla="*/ 3419475 h 4200525"/>
              <a:gd name="connsiteX4" fmla="*/ 2171700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2619375 w 5800725"/>
              <a:gd name="connsiteY8" fmla="*/ 2581275 h 4200525"/>
              <a:gd name="connsiteX9" fmla="*/ 2514600 w 5800725"/>
              <a:gd name="connsiteY9" fmla="*/ 1866900 h 4200525"/>
              <a:gd name="connsiteX10" fmla="*/ 619125 w 5800725"/>
              <a:gd name="connsiteY10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171700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2619375 w 5800725"/>
              <a:gd name="connsiteY8" fmla="*/ 2581275 h 4200525"/>
              <a:gd name="connsiteX9" fmla="*/ 2514600 w 5800725"/>
              <a:gd name="connsiteY9" fmla="*/ 1866900 h 4200525"/>
              <a:gd name="connsiteX10" fmla="*/ 619125 w 5800725"/>
              <a:gd name="connsiteY10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171700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2619375 w 5800725"/>
              <a:gd name="connsiteY8" fmla="*/ 2581275 h 4200525"/>
              <a:gd name="connsiteX9" fmla="*/ 2514600 w 5800725"/>
              <a:gd name="connsiteY9" fmla="*/ 1866900 h 4200525"/>
              <a:gd name="connsiteX10" fmla="*/ 619125 w 5800725"/>
              <a:gd name="connsiteY10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171700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2695575 w 5800725"/>
              <a:gd name="connsiteY8" fmla="*/ 3743325 h 4200525"/>
              <a:gd name="connsiteX9" fmla="*/ 2514600 w 5800725"/>
              <a:gd name="connsiteY9" fmla="*/ 1866900 h 4200525"/>
              <a:gd name="connsiteX10" fmla="*/ 619125 w 5800725"/>
              <a:gd name="connsiteY10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2695575 w 5800725"/>
              <a:gd name="connsiteY8" fmla="*/ 3743325 h 4200525"/>
              <a:gd name="connsiteX9" fmla="*/ 2514600 w 5800725"/>
              <a:gd name="connsiteY9" fmla="*/ 1866900 h 4200525"/>
              <a:gd name="connsiteX10" fmla="*/ 619125 w 5800725"/>
              <a:gd name="connsiteY10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2695575 w 5800725"/>
              <a:gd name="connsiteY8" fmla="*/ 3743325 h 4200525"/>
              <a:gd name="connsiteX9" fmla="*/ 2609851 w 5800725"/>
              <a:gd name="connsiteY9" fmla="*/ 2933701 h 4200525"/>
              <a:gd name="connsiteX10" fmla="*/ 2514600 w 5800725"/>
              <a:gd name="connsiteY10" fmla="*/ 1866900 h 4200525"/>
              <a:gd name="connsiteX11" fmla="*/ 619125 w 5800725"/>
              <a:gd name="connsiteY11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2695575 w 5800725"/>
              <a:gd name="connsiteY8" fmla="*/ 3743325 h 4200525"/>
              <a:gd name="connsiteX9" fmla="*/ 2219326 w 5800725"/>
              <a:gd name="connsiteY9" fmla="*/ 3209926 h 4200525"/>
              <a:gd name="connsiteX10" fmla="*/ 2514600 w 5800725"/>
              <a:gd name="connsiteY10" fmla="*/ 1866900 h 4200525"/>
              <a:gd name="connsiteX11" fmla="*/ 619125 w 5800725"/>
              <a:gd name="connsiteY11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2695575 w 5800725"/>
              <a:gd name="connsiteY8" fmla="*/ 3743325 h 4200525"/>
              <a:gd name="connsiteX9" fmla="*/ 2219326 w 5800725"/>
              <a:gd name="connsiteY9" fmla="*/ 3209926 h 4200525"/>
              <a:gd name="connsiteX10" fmla="*/ 2514600 w 5800725"/>
              <a:gd name="connsiteY10" fmla="*/ 1866900 h 4200525"/>
              <a:gd name="connsiteX11" fmla="*/ 619125 w 5800725"/>
              <a:gd name="connsiteY11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3476626 w 5800725"/>
              <a:gd name="connsiteY8" fmla="*/ 2590801 h 4200525"/>
              <a:gd name="connsiteX9" fmla="*/ 2695575 w 5800725"/>
              <a:gd name="connsiteY9" fmla="*/ 3743325 h 4200525"/>
              <a:gd name="connsiteX10" fmla="*/ 2219326 w 5800725"/>
              <a:gd name="connsiteY10" fmla="*/ 3209926 h 4200525"/>
              <a:gd name="connsiteX11" fmla="*/ 2514600 w 5800725"/>
              <a:gd name="connsiteY11" fmla="*/ 1866900 h 4200525"/>
              <a:gd name="connsiteX12" fmla="*/ 619125 w 5800725"/>
              <a:gd name="connsiteY12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3562351 w 5800725"/>
              <a:gd name="connsiteY8" fmla="*/ 2762251 h 4200525"/>
              <a:gd name="connsiteX9" fmla="*/ 2695575 w 5800725"/>
              <a:gd name="connsiteY9" fmla="*/ 3743325 h 4200525"/>
              <a:gd name="connsiteX10" fmla="*/ 2219326 w 5800725"/>
              <a:gd name="connsiteY10" fmla="*/ 3209926 h 4200525"/>
              <a:gd name="connsiteX11" fmla="*/ 2514600 w 5800725"/>
              <a:gd name="connsiteY11" fmla="*/ 1866900 h 4200525"/>
              <a:gd name="connsiteX12" fmla="*/ 619125 w 5800725"/>
              <a:gd name="connsiteY12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3362326 w 5800725"/>
              <a:gd name="connsiteY8" fmla="*/ 2571751 h 4200525"/>
              <a:gd name="connsiteX9" fmla="*/ 2695575 w 5800725"/>
              <a:gd name="connsiteY9" fmla="*/ 3743325 h 4200525"/>
              <a:gd name="connsiteX10" fmla="*/ 2219326 w 5800725"/>
              <a:gd name="connsiteY10" fmla="*/ 3209926 h 4200525"/>
              <a:gd name="connsiteX11" fmla="*/ 2514600 w 5800725"/>
              <a:gd name="connsiteY11" fmla="*/ 1866900 h 4200525"/>
              <a:gd name="connsiteX12" fmla="*/ 619125 w 5800725"/>
              <a:gd name="connsiteY12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3362326 w 5800725"/>
              <a:gd name="connsiteY8" fmla="*/ 2571751 h 4200525"/>
              <a:gd name="connsiteX9" fmla="*/ 2695575 w 5800725"/>
              <a:gd name="connsiteY9" fmla="*/ 3743325 h 4200525"/>
              <a:gd name="connsiteX10" fmla="*/ 2219326 w 5800725"/>
              <a:gd name="connsiteY10" fmla="*/ 3209926 h 4200525"/>
              <a:gd name="connsiteX11" fmla="*/ 2514600 w 5800725"/>
              <a:gd name="connsiteY11" fmla="*/ 1866900 h 4200525"/>
              <a:gd name="connsiteX12" fmla="*/ 619125 w 5800725"/>
              <a:gd name="connsiteY12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3362326 w 5800725"/>
              <a:gd name="connsiteY8" fmla="*/ 2571751 h 4200525"/>
              <a:gd name="connsiteX9" fmla="*/ 2695575 w 5800725"/>
              <a:gd name="connsiteY9" fmla="*/ 3743325 h 4200525"/>
              <a:gd name="connsiteX10" fmla="*/ 2219326 w 5800725"/>
              <a:gd name="connsiteY10" fmla="*/ 3209926 h 4200525"/>
              <a:gd name="connsiteX11" fmla="*/ 2514600 w 5800725"/>
              <a:gd name="connsiteY11" fmla="*/ 1866900 h 4200525"/>
              <a:gd name="connsiteX12" fmla="*/ 619125 w 5800725"/>
              <a:gd name="connsiteY12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3362326 w 5800725"/>
              <a:gd name="connsiteY8" fmla="*/ 2571751 h 4200525"/>
              <a:gd name="connsiteX9" fmla="*/ 2686050 w 5800725"/>
              <a:gd name="connsiteY9" fmla="*/ 3848100 h 4200525"/>
              <a:gd name="connsiteX10" fmla="*/ 2219326 w 5800725"/>
              <a:gd name="connsiteY10" fmla="*/ 3209926 h 4200525"/>
              <a:gd name="connsiteX11" fmla="*/ 2514600 w 5800725"/>
              <a:gd name="connsiteY11" fmla="*/ 1866900 h 4200525"/>
              <a:gd name="connsiteX12" fmla="*/ 619125 w 5800725"/>
              <a:gd name="connsiteY12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3362326 w 5800725"/>
              <a:gd name="connsiteY8" fmla="*/ 2571751 h 4200525"/>
              <a:gd name="connsiteX9" fmla="*/ 2686050 w 5800725"/>
              <a:gd name="connsiteY9" fmla="*/ 3848100 h 4200525"/>
              <a:gd name="connsiteX10" fmla="*/ 2219326 w 5800725"/>
              <a:gd name="connsiteY10" fmla="*/ 3209926 h 4200525"/>
              <a:gd name="connsiteX11" fmla="*/ 2514600 w 5800725"/>
              <a:gd name="connsiteY11" fmla="*/ 1866900 h 4200525"/>
              <a:gd name="connsiteX12" fmla="*/ 619125 w 5800725"/>
              <a:gd name="connsiteY12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5800725 w 5800725"/>
              <a:gd name="connsiteY6" fmla="*/ 19050 h 4200525"/>
              <a:gd name="connsiteX7" fmla="*/ 5162550 w 5800725"/>
              <a:gd name="connsiteY7" fmla="*/ 9525 h 4200525"/>
              <a:gd name="connsiteX8" fmla="*/ 3362326 w 5800725"/>
              <a:gd name="connsiteY8" fmla="*/ 2571751 h 4200525"/>
              <a:gd name="connsiteX9" fmla="*/ 2686050 w 5800725"/>
              <a:gd name="connsiteY9" fmla="*/ 3848100 h 4200525"/>
              <a:gd name="connsiteX10" fmla="*/ 2219326 w 5800725"/>
              <a:gd name="connsiteY10" fmla="*/ 3209926 h 4200525"/>
              <a:gd name="connsiteX11" fmla="*/ 2514600 w 5800725"/>
              <a:gd name="connsiteY11" fmla="*/ 1866900 h 4200525"/>
              <a:gd name="connsiteX12" fmla="*/ 619125 w 5800725"/>
              <a:gd name="connsiteY12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3486151 w 5800725"/>
              <a:gd name="connsiteY6" fmla="*/ 3971926 h 4200525"/>
              <a:gd name="connsiteX7" fmla="*/ 5800725 w 5800725"/>
              <a:gd name="connsiteY7" fmla="*/ 19050 h 4200525"/>
              <a:gd name="connsiteX8" fmla="*/ 5162550 w 5800725"/>
              <a:gd name="connsiteY8" fmla="*/ 9525 h 4200525"/>
              <a:gd name="connsiteX9" fmla="*/ 3362326 w 5800725"/>
              <a:gd name="connsiteY9" fmla="*/ 2571751 h 4200525"/>
              <a:gd name="connsiteX10" fmla="*/ 2686050 w 5800725"/>
              <a:gd name="connsiteY10" fmla="*/ 3848100 h 4200525"/>
              <a:gd name="connsiteX11" fmla="*/ 2219326 w 5800725"/>
              <a:gd name="connsiteY11" fmla="*/ 3209926 h 4200525"/>
              <a:gd name="connsiteX12" fmla="*/ 2514600 w 5800725"/>
              <a:gd name="connsiteY12" fmla="*/ 1866900 h 4200525"/>
              <a:gd name="connsiteX13" fmla="*/ 619125 w 5800725"/>
              <a:gd name="connsiteY13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3486151 w 5800725"/>
              <a:gd name="connsiteY6" fmla="*/ 3971926 h 4200525"/>
              <a:gd name="connsiteX7" fmla="*/ 5800725 w 5800725"/>
              <a:gd name="connsiteY7" fmla="*/ 19050 h 4200525"/>
              <a:gd name="connsiteX8" fmla="*/ 5162550 w 5800725"/>
              <a:gd name="connsiteY8" fmla="*/ 9525 h 4200525"/>
              <a:gd name="connsiteX9" fmla="*/ 3162301 w 5800725"/>
              <a:gd name="connsiteY9" fmla="*/ 2581276 h 4200525"/>
              <a:gd name="connsiteX10" fmla="*/ 2686050 w 5800725"/>
              <a:gd name="connsiteY10" fmla="*/ 3848100 h 4200525"/>
              <a:gd name="connsiteX11" fmla="*/ 2219326 w 5800725"/>
              <a:gd name="connsiteY11" fmla="*/ 3209926 h 4200525"/>
              <a:gd name="connsiteX12" fmla="*/ 2514600 w 5800725"/>
              <a:gd name="connsiteY12" fmla="*/ 1866900 h 4200525"/>
              <a:gd name="connsiteX13" fmla="*/ 619125 w 5800725"/>
              <a:gd name="connsiteY13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3486151 w 5800725"/>
              <a:gd name="connsiteY6" fmla="*/ 3971926 h 4200525"/>
              <a:gd name="connsiteX7" fmla="*/ 5800725 w 5800725"/>
              <a:gd name="connsiteY7" fmla="*/ 19050 h 4200525"/>
              <a:gd name="connsiteX8" fmla="*/ 5162550 w 5800725"/>
              <a:gd name="connsiteY8" fmla="*/ 9525 h 4200525"/>
              <a:gd name="connsiteX9" fmla="*/ 3419476 w 5800725"/>
              <a:gd name="connsiteY9" fmla="*/ 2257426 h 4200525"/>
              <a:gd name="connsiteX10" fmla="*/ 3162301 w 5800725"/>
              <a:gd name="connsiteY10" fmla="*/ 2581276 h 4200525"/>
              <a:gd name="connsiteX11" fmla="*/ 2686050 w 5800725"/>
              <a:gd name="connsiteY11" fmla="*/ 3848100 h 4200525"/>
              <a:gd name="connsiteX12" fmla="*/ 2219326 w 5800725"/>
              <a:gd name="connsiteY12" fmla="*/ 3209926 h 4200525"/>
              <a:gd name="connsiteX13" fmla="*/ 2514600 w 5800725"/>
              <a:gd name="connsiteY13" fmla="*/ 1866900 h 4200525"/>
              <a:gd name="connsiteX14" fmla="*/ 619125 w 5800725"/>
              <a:gd name="connsiteY14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3486151 w 5800725"/>
              <a:gd name="connsiteY6" fmla="*/ 3971926 h 4200525"/>
              <a:gd name="connsiteX7" fmla="*/ 5800725 w 5800725"/>
              <a:gd name="connsiteY7" fmla="*/ 19050 h 4200525"/>
              <a:gd name="connsiteX8" fmla="*/ 5162550 w 5800725"/>
              <a:gd name="connsiteY8" fmla="*/ 9525 h 4200525"/>
              <a:gd name="connsiteX9" fmla="*/ 3009901 w 5800725"/>
              <a:gd name="connsiteY9" fmla="*/ 1905001 h 4200525"/>
              <a:gd name="connsiteX10" fmla="*/ 3162301 w 5800725"/>
              <a:gd name="connsiteY10" fmla="*/ 2581276 h 4200525"/>
              <a:gd name="connsiteX11" fmla="*/ 2686050 w 5800725"/>
              <a:gd name="connsiteY11" fmla="*/ 3848100 h 4200525"/>
              <a:gd name="connsiteX12" fmla="*/ 2219326 w 5800725"/>
              <a:gd name="connsiteY12" fmla="*/ 3209926 h 4200525"/>
              <a:gd name="connsiteX13" fmla="*/ 2514600 w 5800725"/>
              <a:gd name="connsiteY13" fmla="*/ 1866900 h 4200525"/>
              <a:gd name="connsiteX14" fmla="*/ 619125 w 5800725"/>
              <a:gd name="connsiteY14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3486151 w 5800725"/>
              <a:gd name="connsiteY6" fmla="*/ 3971926 h 4200525"/>
              <a:gd name="connsiteX7" fmla="*/ 4029076 w 5800725"/>
              <a:gd name="connsiteY7" fmla="*/ 3057526 h 4200525"/>
              <a:gd name="connsiteX8" fmla="*/ 5800725 w 5800725"/>
              <a:gd name="connsiteY8" fmla="*/ 19050 h 4200525"/>
              <a:gd name="connsiteX9" fmla="*/ 5162550 w 5800725"/>
              <a:gd name="connsiteY9" fmla="*/ 9525 h 4200525"/>
              <a:gd name="connsiteX10" fmla="*/ 3009901 w 5800725"/>
              <a:gd name="connsiteY10" fmla="*/ 1905001 h 4200525"/>
              <a:gd name="connsiteX11" fmla="*/ 3162301 w 5800725"/>
              <a:gd name="connsiteY11" fmla="*/ 2581276 h 4200525"/>
              <a:gd name="connsiteX12" fmla="*/ 2686050 w 5800725"/>
              <a:gd name="connsiteY12" fmla="*/ 3848100 h 4200525"/>
              <a:gd name="connsiteX13" fmla="*/ 2219326 w 5800725"/>
              <a:gd name="connsiteY13" fmla="*/ 3209926 h 4200525"/>
              <a:gd name="connsiteX14" fmla="*/ 2514600 w 5800725"/>
              <a:gd name="connsiteY14" fmla="*/ 1866900 h 4200525"/>
              <a:gd name="connsiteX15" fmla="*/ 619125 w 5800725"/>
              <a:gd name="connsiteY15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3486151 w 5800725"/>
              <a:gd name="connsiteY6" fmla="*/ 3971926 h 4200525"/>
              <a:gd name="connsiteX7" fmla="*/ 3476626 w 5800725"/>
              <a:gd name="connsiteY7" fmla="*/ 2390776 h 4200525"/>
              <a:gd name="connsiteX8" fmla="*/ 5800725 w 5800725"/>
              <a:gd name="connsiteY8" fmla="*/ 19050 h 4200525"/>
              <a:gd name="connsiteX9" fmla="*/ 5162550 w 5800725"/>
              <a:gd name="connsiteY9" fmla="*/ 9525 h 4200525"/>
              <a:gd name="connsiteX10" fmla="*/ 3009901 w 5800725"/>
              <a:gd name="connsiteY10" fmla="*/ 1905001 h 4200525"/>
              <a:gd name="connsiteX11" fmla="*/ 3162301 w 5800725"/>
              <a:gd name="connsiteY11" fmla="*/ 2581276 h 4200525"/>
              <a:gd name="connsiteX12" fmla="*/ 2686050 w 5800725"/>
              <a:gd name="connsiteY12" fmla="*/ 3848100 h 4200525"/>
              <a:gd name="connsiteX13" fmla="*/ 2219326 w 5800725"/>
              <a:gd name="connsiteY13" fmla="*/ 3209926 h 4200525"/>
              <a:gd name="connsiteX14" fmla="*/ 2514600 w 5800725"/>
              <a:gd name="connsiteY14" fmla="*/ 1866900 h 4200525"/>
              <a:gd name="connsiteX15" fmla="*/ 619125 w 5800725"/>
              <a:gd name="connsiteY15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3486151 w 5800725"/>
              <a:gd name="connsiteY6" fmla="*/ 3971926 h 4200525"/>
              <a:gd name="connsiteX7" fmla="*/ 3476626 w 5800725"/>
              <a:gd name="connsiteY7" fmla="*/ 2390776 h 4200525"/>
              <a:gd name="connsiteX8" fmla="*/ 5800725 w 5800725"/>
              <a:gd name="connsiteY8" fmla="*/ 19050 h 4200525"/>
              <a:gd name="connsiteX9" fmla="*/ 5162550 w 5800725"/>
              <a:gd name="connsiteY9" fmla="*/ 9525 h 4200525"/>
              <a:gd name="connsiteX10" fmla="*/ 3009901 w 5800725"/>
              <a:gd name="connsiteY10" fmla="*/ 1905001 h 4200525"/>
              <a:gd name="connsiteX11" fmla="*/ 3162301 w 5800725"/>
              <a:gd name="connsiteY11" fmla="*/ 2581276 h 4200525"/>
              <a:gd name="connsiteX12" fmla="*/ 2686050 w 5800725"/>
              <a:gd name="connsiteY12" fmla="*/ 3848100 h 4200525"/>
              <a:gd name="connsiteX13" fmla="*/ 2219326 w 5800725"/>
              <a:gd name="connsiteY13" fmla="*/ 3209926 h 4200525"/>
              <a:gd name="connsiteX14" fmla="*/ 2514600 w 5800725"/>
              <a:gd name="connsiteY14" fmla="*/ 1866900 h 4200525"/>
              <a:gd name="connsiteX15" fmla="*/ 619125 w 5800725"/>
              <a:gd name="connsiteY15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3486151 w 5800725"/>
              <a:gd name="connsiteY6" fmla="*/ 3971926 h 4200525"/>
              <a:gd name="connsiteX7" fmla="*/ 3476626 w 5800725"/>
              <a:gd name="connsiteY7" fmla="*/ 2390776 h 4200525"/>
              <a:gd name="connsiteX8" fmla="*/ 5800725 w 5800725"/>
              <a:gd name="connsiteY8" fmla="*/ 19050 h 4200525"/>
              <a:gd name="connsiteX9" fmla="*/ 5162550 w 5800725"/>
              <a:gd name="connsiteY9" fmla="*/ 9525 h 4200525"/>
              <a:gd name="connsiteX10" fmla="*/ 3009901 w 5800725"/>
              <a:gd name="connsiteY10" fmla="*/ 1905001 h 4200525"/>
              <a:gd name="connsiteX11" fmla="*/ 3162301 w 5800725"/>
              <a:gd name="connsiteY11" fmla="*/ 2581276 h 4200525"/>
              <a:gd name="connsiteX12" fmla="*/ 2686050 w 5800725"/>
              <a:gd name="connsiteY12" fmla="*/ 3848100 h 4200525"/>
              <a:gd name="connsiteX13" fmla="*/ 2219326 w 5800725"/>
              <a:gd name="connsiteY13" fmla="*/ 3209926 h 4200525"/>
              <a:gd name="connsiteX14" fmla="*/ 2514600 w 5800725"/>
              <a:gd name="connsiteY14" fmla="*/ 1866900 h 4200525"/>
              <a:gd name="connsiteX15" fmla="*/ 619125 w 5800725"/>
              <a:gd name="connsiteY15" fmla="*/ 0 h 4200525"/>
              <a:gd name="connsiteX0" fmla="*/ 619125 w 5800725"/>
              <a:gd name="connsiteY0" fmla="*/ 0 h 4200525"/>
              <a:gd name="connsiteX1" fmla="*/ 0 w 5800725"/>
              <a:gd name="connsiteY1" fmla="*/ 0 h 4200525"/>
              <a:gd name="connsiteX2" fmla="*/ 2057400 w 5800725"/>
              <a:gd name="connsiteY2" fmla="*/ 2219325 h 4200525"/>
              <a:gd name="connsiteX3" fmla="*/ 1876425 w 5800725"/>
              <a:gd name="connsiteY3" fmla="*/ 3076575 h 4200525"/>
              <a:gd name="connsiteX4" fmla="*/ 2200275 w 5800725"/>
              <a:gd name="connsiteY4" fmla="*/ 3971925 h 4200525"/>
              <a:gd name="connsiteX5" fmla="*/ 2933701 w 5800725"/>
              <a:gd name="connsiteY5" fmla="*/ 4200525 h 4200525"/>
              <a:gd name="connsiteX6" fmla="*/ 3486151 w 5800725"/>
              <a:gd name="connsiteY6" fmla="*/ 3971926 h 4200525"/>
              <a:gd name="connsiteX7" fmla="*/ 3476626 w 5800725"/>
              <a:gd name="connsiteY7" fmla="*/ 2390776 h 4200525"/>
              <a:gd name="connsiteX8" fmla="*/ 5800725 w 5800725"/>
              <a:gd name="connsiteY8" fmla="*/ 19050 h 4200525"/>
              <a:gd name="connsiteX9" fmla="*/ 5162550 w 5800725"/>
              <a:gd name="connsiteY9" fmla="*/ 9525 h 4200525"/>
              <a:gd name="connsiteX10" fmla="*/ 3009901 w 5800725"/>
              <a:gd name="connsiteY10" fmla="*/ 1905001 h 4200525"/>
              <a:gd name="connsiteX11" fmla="*/ 3162301 w 5800725"/>
              <a:gd name="connsiteY11" fmla="*/ 2581276 h 4200525"/>
              <a:gd name="connsiteX12" fmla="*/ 2686050 w 5800725"/>
              <a:gd name="connsiteY12" fmla="*/ 3848100 h 4200525"/>
              <a:gd name="connsiteX13" fmla="*/ 2219326 w 5800725"/>
              <a:gd name="connsiteY13" fmla="*/ 3209926 h 4200525"/>
              <a:gd name="connsiteX14" fmla="*/ 2514600 w 5800725"/>
              <a:gd name="connsiteY14" fmla="*/ 1866900 h 4200525"/>
              <a:gd name="connsiteX15" fmla="*/ 619125 w 5800725"/>
              <a:gd name="connsiteY15" fmla="*/ 0 h 4200525"/>
              <a:gd name="connsiteX0" fmla="*/ 619125 w 5800725"/>
              <a:gd name="connsiteY0" fmla="*/ 0 h 4203700"/>
              <a:gd name="connsiteX1" fmla="*/ 0 w 5800725"/>
              <a:gd name="connsiteY1" fmla="*/ 0 h 4203700"/>
              <a:gd name="connsiteX2" fmla="*/ 2057400 w 5800725"/>
              <a:gd name="connsiteY2" fmla="*/ 2219325 h 4203700"/>
              <a:gd name="connsiteX3" fmla="*/ 1876425 w 5800725"/>
              <a:gd name="connsiteY3" fmla="*/ 3076575 h 4203700"/>
              <a:gd name="connsiteX4" fmla="*/ 2200275 w 5800725"/>
              <a:gd name="connsiteY4" fmla="*/ 3971925 h 4203700"/>
              <a:gd name="connsiteX5" fmla="*/ 2933701 w 5800725"/>
              <a:gd name="connsiteY5" fmla="*/ 4200525 h 4203700"/>
              <a:gd name="connsiteX6" fmla="*/ 3486151 w 5800725"/>
              <a:gd name="connsiteY6" fmla="*/ 3971926 h 4203700"/>
              <a:gd name="connsiteX7" fmla="*/ 3476626 w 5800725"/>
              <a:gd name="connsiteY7" fmla="*/ 2390776 h 4203700"/>
              <a:gd name="connsiteX8" fmla="*/ 5800725 w 5800725"/>
              <a:gd name="connsiteY8" fmla="*/ 19050 h 4203700"/>
              <a:gd name="connsiteX9" fmla="*/ 5162550 w 5800725"/>
              <a:gd name="connsiteY9" fmla="*/ 9525 h 4203700"/>
              <a:gd name="connsiteX10" fmla="*/ 3009901 w 5800725"/>
              <a:gd name="connsiteY10" fmla="*/ 1905001 h 4203700"/>
              <a:gd name="connsiteX11" fmla="*/ 3162301 w 5800725"/>
              <a:gd name="connsiteY11" fmla="*/ 2581276 h 4203700"/>
              <a:gd name="connsiteX12" fmla="*/ 2686050 w 5800725"/>
              <a:gd name="connsiteY12" fmla="*/ 3848100 h 4203700"/>
              <a:gd name="connsiteX13" fmla="*/ 2219326 w 5800725"/>
              <a:gd name="connsiteY13" fmla="*/ 3209926 h 4203700"/>
              <a:gd name="connsiteX14" fmla="*/ 2514600 w 5800725"/>
              <a:gd name="connsiteY14" fmla="*/ 1866900 h 4203700"/>
              <a:gd name="connsiteX15" fmla="*/ 619125 w 5800725"/>
              <a:gd name="connsiteY15" fmla="*/ 0 h 4203700"/>
              <a:gd name="connsiteX0" fmla="*/ 619125 w 5800725"/>
              <a:gd name="connsiteY0" fmla="*/ 0 h 4207766"/>
              <a:gd name="connsiteX1" fmla="*/ 0 w 5800725"/>
              <a:gd name="connsiteY1" fmla="*/ 0 h 4207766"/>
              <a:gd name="connsiteX2" fmla="*/ 2057400 w 5800725"/>
              <a:gd name="connsiteY2" fmla="*/ 2219325 h 4207766"/>
              <a:gd name="connsiteX3" fmla="*/ 1876425 w 5800725"/>
              <a:gd name="connsiteY3" fmla="*/ 3076575 h 4207766"/>
              <a:gd name="connsiteX4" fmla="*/ 2200275 w 5800725"/>
              <a:gd name="connsiteY4" fmla="*/ 3971925 h 4207766"/>
              <a:gd name="connsiteX5" fmla="*/ 2933701 w 5800725"/>
              <a:gd name="connsiteY5" fmla="*/ 4200525 h 4207766"/>
              <a:gd name="connsiteX6" fmla="*/ 3486151 w 5800725"/>
              <a:gd name="connsiteY6" fmla="*/ 3971926 h 4207766"/>
              <a:gd name="connsiteX7" fmla="*/ 3476626 w 5800725"/>
              <a:gd name="connsiteY7" fmla="*/ 2390776 h 4207766"/>
              <a:gd name="connsiteX8" fmla="*/ 5800725 w 5800725"/>
              <a:gd name="connsiteY8" fmla="*/ 19050 h 4207766"/>
              <a:gd name="connsiteX9" fmla="*/ 5162550 w 5800725"/>
              <a:gd name="connsiteY9" fmla="*/ 9525 h 4207766"/>
              <a:gd name="connsiteX10" fmla="*/ 3009901 w 5800725"/>
              <a:gd name="connsiteY10" fmla="*/ 1905001 h 4207766"/>
              <a:gd name="connsiteX11" fmla="*/ 3162301 w 5800725"/>
              <a:gd name="connsiteY11" fmla="*/ 2581276 h 4207766"/>
              <a:gd name="connsiteX12" fmla="*/ 2686050 w 5800725"/>
              <a:gd name="connsiteY12" fmla="*/ 3848100 h 4207766"/>
              <a:gd name="connsiteX13" fmla="*/ 2219326 w 5800725"/>
              <a:gd name="connsiteY13" fmla="*/ 3209926 h 4207766"/>
              <a:gd name="connsiteX14" fmla="*/ 2514600 w 5800725"/>
              <a:gd name="connsiteY14" fmla="*/ 1866900 h 4207766"/>
              <a:gd name="connsiteX15" fmla="*/ 619125 w 5800725"/>
              <a:gd name="connsiteY15" fmla="*/ 0 h 4207766"/>
              <a:gd name="connsiteX0" fmla="*/ 619125 w 5800725"/>
              <a:gd name="connsiteY0" fmla="*/ 0 h 4207766"/>
              <a:gd name="connsiteX1" fmla="*/ 0 w 5800725"/>
              <a:gd name="connsiteY1" fmla="*/ 0 h 4207766"/>
              <a:gd name="connsiteX2" fmla="*/ 2057400 w 5800725"/>
              <a:gd name="connsiteY2" fmla="*/ 2219325 h 4207766"/>
              <a:gd name="connsiteX3" fmla="*/ 1876425 w 5800725"/>
              <a:gd name="connsiteY3" fmla="*/ 3076575 h 4207766"/>
              <a:gd name="connsiteX4" fmla="*/ 2200275 w 5800725"/>
              <a:gd name="connsiteY4" fmla="*/ 3971925 h 4207766"/>
              <a:gd name="connsiteX5" fmla="*/ 2933701 w 5800725"/>
              <a:gd name="connsiteY5" fmla="*/ 4200525 h 4207766"/>
              <a:gd name="connsiteX6" fmla="*/ 3486151 w 5800725"/>
              <a:gd name="connsiteY6" fmla="*/ 3971926 h 4207766"/>
              <a:gd name="connsiteX7" fmla="*/ 3476626 w 5800725"/>
              <a:gd name="connsiteY7" fmla="*/ 2390776 h 4207766"/>
              <a:gd name="connsiteX8" fmla="*/ 5800725 w 5800725"/>
              <a:gd name="connsiteY8" fmla="*/ 19050 h 4207766"/>
              <a:gd name="connsiteX9" fmla="*/ 5162550 w 5800725"/>
              <a:gd name="connsiteY9" fmla="*/ 9525 h 4207766"/>
              <a:gd name="connsiteX10" fmla="*/ 3009901 w 5800725"/>
              <a:gd name="connsiteY10" fmla="*/ 1905001 h 4207766"/>
              <a:gd name="connsiteX11" fmla="*/ 3162301 w 5800725"/>
              <a:gd name="connsiteY11" fmla="*/ 2581276 h 4207766"/>
              <a:gd name="connsiteX12" fmla="*/ 2686050 w 5800725"/>
              <a:gd name="connsiteY12" fmla="*/ 3848100 h 4207766"/>
              <a:gd name="connsiteX13" fmla="*/ 2219326 w 5800725"/>
              <a:gd name="connsiteY13" fmla="*/ 3209926 h 4207766"/>
              <a:gd name="connsiteX14" fmla="*/ 2514600 w 5800725"/>
              <a:gd name="connsiteY14" fmla="*/ 1866900 h 4207766"/>
              <a:gd name="connsiteX15" fmla="*/ 619125 w 5800725"/>
              <a:gd name="connsiteY15" fmla="*/ 0 h 4207766"/>
              <a:gd name="connsiteX0" fmla="*/ 619125 w 5800725"/>
              <a:gd name="connsiteY0" fmla="*/ 0 h 4207766"/>
              <a:gd name="connsiteX1" fmla="*/ 0 w 5800725"/>
              <a:gd name="connsiteY1" fmla="*/ 0 h 4207766"/>
              <a:gd name="connsiteX2" fmla="*/ 2057400 w 5800725"/>
              <a:gd name="connsiteY2" fmla="*/ 2219325 h 4207766"/>
              <a:gd name="connsiteX3" fmla="*/ 1876425 w 5800725"/>
              <a:gd name="connsiteY3" fmla="*/ 3076575 h 4207766"/>
              <a:gd name="connsiteX4" fmla="*/ 2200275 w 5800725"/>
              <a:gd name="connsiteY4" fmla="*/ 3971925 h 4207766"/>
              <a:gd name="connsiteX5" fmla="*/ 2933701 w 5800725"/>
              <a:gd name="connsiteY5" fmla="*/ 4200525 h 4207766"/>
              <a:gd name="connsiteX6" fmla="*/ 3486151 w 5800725"/>
              <a:gd name="connsiteY6" fmla="*/ 3971926 h 4207766"/>
              <a:gd name="connsiteX7" fmla="*/ 3476626 w 5800725"/>
              <a:gd name="connsiteY7" fmla="*/ 2390776 h 4207766"/>
              <a:gd name="connsiteX8" fmla="*/ 5800725 w 5800725"/>
              <a:gd name="connsiteY8" fmla="*/ 19050 h 4207766"/>
              <a:gd name="connsiteX9" fmla="*/ 5162550 w 5800725"/>
              <a:gd name="connsiteY9" fmla="*/ 9525 h 4207766"/>
              <a:gd name="connsiteX10" fmla="*/ 2962276 w 5800725"/>
              <a:gd name="connsiteY10" fmla="*/ 1924051 h 4207766"/>
              <a:gd name="connsiteX11" fmla="*/ 3162301 w 5800725"/>
              <a:gd name="connsiteY11" fmla="*/ 2581276 h 4207766"/>
              <a:gd name="connsiteX12" fmla="*/ 2686050 w 5800725"/>
              <a:gd name="connsiteY12" fmla="*/ 3848100 h 4207766"/>
              <a:gd name="connsiteX13" fmla="*/ 2219326 w 5800725"/>
              <a:gd name="connsiteY13" fmla="*/ 3209926 h 4207766"/>
              <a:gd name="connsiteX14" fmla="*/ 2514600 w 5800725"/>
              <a:gd name="connsiteY14" fmla="*/ 1866900 h 4207766"/>
              <a:gd name="connsiteX15" fmla="*/ 619125 w 5800725"/>
              <a:gd name="connsiteY15" fmla="*/ 0 h 4207766"/>
              <a:gd name="connsiteX0" fmla="*/ 619125 w 5800725"/>
              <a:gd name="connsiteY0" fmla="*/ 0 h 4207766"/>
              <a:gd name="connsiteX1" fmla="*/ 0 w 5800725"/>
              <a:gd name="connsiteY1" fmla="*/ 0 h 4207766"/>
              <a:gd name="connsiteX2" fmla="*/ 2057400 w 5800725"/>
              <a:gd name="connsiteY2" fmla="*/ 2219325 h 4207766"/>
              <a:gd name="connsiteX3" fmla="*/ 1876425 w 5800725"/>
              <a:gd name="connsiteY3" fmla="*/ 3076575 h 4207766"/>
              <a:gd name="connsiteX4" fmla="*/ 2200275 w 5800725"/>
              <a:gd name="connsiteY4" fmla="*/ 3971925 h 4207766"/>
              <a:gd name="connsiteX5" fmla="*/ 2933701 w 5800725"/>
              <a:gd name="connsiteY5" fmla="*/ 4200525 h 4207766"/>
              <a:gd name="connsiteX6" fmla="*/ 3486151 w 5800725"/>
              <a:gd name="connsiteY6" fmla="*/ 3971926 h 4207766"/>
              <a:gd name="connsiteX7" fmla="*/ 3476626 w 5800725"/>
              <a:gd name="connsiteY7" fmla="*/ 2390776 h 4207766"/>
              <a:gd name="connsiteX8" fmla="*/ 5800725 w 5800725"/>
              <a:gd name="connsiteY8" fmla="*/ 19050 h 4207766"/>
              <a:gd name="connsiteX9" fmla="*/ 5162550 w 5800725"/>
              <a:gd name="connsiteY9" fmla="*/ 9525 h 4207766"/>
              <a:gd name="connsiteX10" fmla="*/ 2962276 w 5800725"/>
              <a:gd name="connsiteY10" fmla="*/ 1924051 h 4207766"/>
              <a:gd name="connsiteX11" fmla="*/ 3162301 w 5800725"/>
              <a:gd name="connsiteY11" fmla="*/ 2581276 h 4207766"/>
              <a:gd name="connsiteX12" fmla="*/ 2686050 w 5800725"/>
              <a:gd name="connsiteY12" fmla="*/ 3848100 h 4207766"/>
              <a:gd name="connsiteX13" fmla="*/ 2219326 w 5800725"/>
              <a:gd name="connsiteY13" fmla="*/ 3209926 h 4207766"/>
              <a:gd name="connsiteX14" fmla="*/ 2514600 w 5800725"/>
              <a:gd name="connsiteY14" fmla="*/ 1866900 h 4207766"/>
              <a:gd name="connsiteX15" fmla="*/ 619125 w 5800725"/>
              <a:gd name="connsiteY15" fmla="*/ 0 h 4207766"/>
              <a:gd name="connsiteX0" fmla="*/ 619125 w 5800725"/>
              <a:gd name="connsiteY0" fmla="*/ 0 h 4207766"/>
              <a:gd name="connsiteX1" fmla="*/ 0 w 5800725"/>
              <a:gd name="connsiteY1" fmla="*/ 0 h 4207766"/>
              <a:gd name="connsiteX2" fmla="*/ 2057400 w 5800725"/>
              <a:gd name="connsiteY2" fmla="*/ 2219325 h 4207766"/>
              <a:gd name="connsiteX3" fmla="*/ 1876425 w 5800725"/>
              <a:gd name="connsiteY3" fmla="*/ 3076575 h 4207766"/>
              <a:gd name="connsiteX4" fmla="*/ 2200275 w 5800725"/>
              <a:gd name="connsiteY4" fmla="*/ 3971925 h 4207766"/>
              <a:gd name="connsiteX5" fmla="*/ 2933701 w 5800725"/>
              <a:gd name="connsiteY5" fmla="*/ 4200525 h 4207766"/>
              <a:gd name="connsiteX6" fmla="*/ 3486151 w 5800725"/>
              <a:gd name="connsiteY6" fmla="*/ 3971926 h 4207766"/>
              <a:gd name="connsiteX7" fmla="*/ 3429001 w 5800725"/>
              <a:gd name="connsiteY7" fmla="*/ 2200276 h 4207766"/>
              <a:gd name="connsiteX8" fmla="*/ 5800725 w 5800725"/>
              <a:gd name="connsiteY8" fmla="*/ 19050 h 4207766"/>
              <a:gd name="connsiteX9" fmla="*/ 5162550 w 5800725"/>
              <a:gd name="connsiteY9" fmla="*/ 9525 h 4207766"/>
              <a:gd name="connsiteX10" fmla="*/ 2962276 w 5800725"/>
              <a:gd name="connsiteY10" fmla="*/ 1924051 h 4207766"/>
              <a:gd name="connsiteX11" fmla="*/ 3162301 w 5800725"/>
              <a:gd name="connsiteY11" fmla="*/ 2581276 h 4207766"/>
              <a:gd name="connsiteX12" fmla="*/ 2686050 w 5800725"/>
              <a:gd name="connsiteY12" fmla="*/ 3848100 h 4207766"/>
              <a:gd name="connsiteX13" fmla="*/ 2219326 w 5800725"/>
              <a:gd name="connsiteY13" fmla="*/ 3209926 h 4207766"/>
              <a:gd name="connsiteX14" fmla="*/ 2514600 w 5800725"/>
              <a:gd name="connsiteY14" fmla="*/ 1866900 h 4207766"/>
              <a:gd name="connsiteX15" fmla="*/ 619125 w 5800725"/>
              <a:gd name="connsiteY15" fmla="*/ 0 h 420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800725" h="4207766">
                <a:moveTo>
                  <a:pt x="619125" y="0"/>
                </a:moveTo>
                <a:lnTo>
                  <a:pt x="0" y="0"/>
                </a:lnTo>
                <a:lnTo>
                  <a:pt x="2057400" y="2219325"/>
                </a:lnTo>
                <a:lnTo>
                  <a:pt x="1876425" y="3076575"/>
                </a:lnTo>
                <a:cubicBezTo>
                  <a:pt x="1812925" y="3603625"/>
                  <a:pt x="2101850" y="3673475"/>
                  <a:pt x="2200275" y="3971925"/>
                </a:cubicBezTo>
                <a:cubicBezTo>
                  <a:pt x="2444750" y="4048125"/>
                  <a:pt x="2403476" y="4248150"/>
                  <a:pt x="2933701" y="4200525"/>
                </a:cubicBezTo>
                <a:cubicBezTo>
                  <a:pt x="3092451" y="4213225"/>
                  <a:pt x="3260726" y="4197351"/>
                  <a:pt x="3486151" y="3971926"/>
                </a:cubicBezTo>
                <a:cubicBezTo>
                  <a:pt x="3711576" y="3482976"/>
                  <a:pt x="3937001" y="3022601"/>
                  <a:pt x="3429001" y="2200276"/>
                </a:cubicBezTo>
                <a:lnTo>
                  <a:pt x="5800725" y="19050"/>
                </a:lnTo>
                <a:lnTo>
                  <a:pt x="5162550" y="9525"/>
                </a:lnTo>
                <a:lnTo>
                  <a:pt x="2962276" y="1924051"/>
                </a:lnTo>
                <a:cubicBezTo>
                  <a:pt x="2746376" y="2092326"/>
                  <a:pt x="2711451" y="2212976"/>
                  <a:pt x="3162301" y="2581276"/>
                </a:cubicBezTo>
                <a:cubicBezTo>
                  <a:pt x="3511551" y="3971926"/>
                  <a:pt x="3041650" y="3686175"/>
                  <a:pt x="2686050" y="3848100"/>
                </a:cubicBezTo>
                <a:cubicBezTo>
                  <a:pt x="2346325" y="3679825"/>
                  <a:pt x="2435226" y="3787776"/>
                  <a:pt x="2219326" y="3209926"/>
                </a:cubicBezTo>
                <a:lnTo>
                  <a:pt x="2514600" y="1866900"/>
                </a:lnTo>
                <a:lnTo>
                  <a:pt x="619125" y="0"/>
                </a:lnTo>
                <a:close/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59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179AE3-D03B-45AC-A3B5-F05105D5CB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4" r="12219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511F6A7-2FBF-4F57-95CA-CECA74E8D2E3}"/>
              </a:ext>
            </a:extLst>
          </p:cNvPr>
          <p:cNvSpPr/>
          <p:nvPr/>
        </p:nvSpPr>
        <p:spPr>
          <a:xfrm rot="21380560">
            <a:off x="6140" y="3205146"/>
            <a:ext cx="9144000" cy="485043"/>
          </a:xfrm>
          <a:prstGeom prst="rect">
            <a:avLst/>
          </a:prstGeom>
          <a:solidFill>
            <a:srgbClr val="7030A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16FF6E-45BC-4CF5-B24C-F83F2C345295}"/>
              </a:ext>
            </a:extLst>
          </p:cNvPr>
          <p:cNvSpPr/>
          <p:nvPr/>
        </p:nvSpPr>
        <p:spPr>
          <a:xfrm rot="5142281">
            <a:off x="1372773" y="3184826"/>
            <a:ext cx="6870822" cy="485043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F5B5DC-1355-47CB-9325-237363A6C76D}"/>
              </a:ext>
            </a:extLst>
          </p:cNvPr>
          <p:cNvSpPr txBox="1"/>
          <p:nvPr/>
        </p:nvSpPr>
        <p:spPr>
          <a:xfrm rot="21355980">
            <a:off x="2273643" y="3380115"/>
            <a:ext cx="144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B985AE-9357-4E02-BEF3-B6E43F85B222}"/>
              </a:ext>
            </a:extLst>
          </p:cNvPr>
          <p:cNvSpPr txBox="1"/>
          <p:nvPr/>
        </p:nvSpPr>
        <p:spPr>
          <a:xfrm rot="5150229">
            <a:off x="3941814" y="1662522"/>
            <a:ext cx="144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Valencia St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5DD49A29-EC3D-4FB9-AECB-9D79715A3A89}"/>
              </a:ext>
            </a:extLst>
          </p:cNvPr>
          <p:cNvSpPr/>
          <p:nvPr/>
        </p:nvSpPr>
        <p:spPr>
          <a:xfrm>
            <a:off x="3583459" y="-8238"/>
            <a:ext cx="2380736" cy="6862119"/>
          </a:xfrm>
          <a:custGeom>
            <a:avLst/>
            <a:gdLst>
              <a:gd name="connsiteX0" fmla="*/ 642552 w 2380736"/>
              <a:gd name="connsiteY0" fmla="*/ 0 h 6862119"/>
              <a:gd name="connsiteX1" fmla="*/ 906163 w 2380736"/>
              <a:gd name="connsiteY1" fmla="*/ 3188043 h 6862119"/>
              <a:gd name="connsiteX2" fmla="*/ 0 w 2380736"/>
              <a:gd name="connsiteY2" fmla="*/ 3262184 h 6862119"/>
              <a:gd name="connsiteX3" fmla="*/ 8238 w 2380736"/>
              <a:gd name="connsiteY3" fmla="*/ 3814119 h 6862119"/>
              <a:gd name="connsiteX4" fmla="*/ 963827 w 2380736"/>
              <a:gd name="connsiteY4" fmla="*/ 3723503 h 6862119"/>
              <a:gd name="connsiteX5" fmla="*/ 1202725 w 2380736"/>
              <a:gd name="connsiteY5" fmla="*/ 6862119 h 6862119"/>
              <a:gd name="connsiteX6" fmla="*/ 1754660 w 2380736"/>
              <a:gd name="connsiteY6" fmla="*/ 6862119 h 6862119"/>
              <a:gd name="connsiteX7" fmla="*/ 1515763 w 2380736"/>
              <a:gd name="connsiteY7" fmla="*/ 3649362 h 6862119"/>
              <a:gd name="connsiteX8" fmla="*/ 2380736 w 2380736"/>
              <a:gd name="connsiteY8" fmla="*/ 3575222 h 6862119"/>
              <a:gd name="connsiteX9" fmla="*/ 2339546 w 2380736"/>
              <a:gd name="connsiteY9" fmla="*/ 3097427 h 6862119"/>
              <a:gd name="connsiteX10" fmla="*/ 1466336 w 2380736"/>
              <a:gd name="connsiteY10" fmla="*/ 3155092 h 6862119"/>
              <a:gd name="connsiteX11" fmla="*/ 1219200 w 2380736"/>
              <a:gd name="connsiteY11" fmla="*/ 8238 h 6862119"/>
              <a:gd name="connsiteX12" fmla="*/ 642552 w 2380736"/>
              <a:gd name="connsiteY12" fmla="*/ 0 h 6862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80736" h="6862119">
                <a:moveTo>
                  <a:pt x="642552" y="0"/>
                </a:moveTo>
                <a:lnTo>
                  <a:pt x="906163" y="3188043"/>
                </a:lnTo>
                <a:lnTo>
                  <a:pt x="0" y="3262184"/>
                </a:lnTo>
                <a:lnTo>
                  <a:pt x="8238" y="3814119"/>
                </a:lnTo>
                <a:lnTo>
                  <a:pt x="963827" y="3723503"/>
                </a:lnTo>
                <a:lnTo>
                  <a:pt x="1202725" y="6862119"/>
                </a:lnTo>
                <a:lnTo>
                  <a:pt x="1754660" y="6862119"/>
                </a:lnTo>
                <a:lnTo>
                  <a:pt x="1515763" y="3649362"/>
                </a:lnTo>
                <a:lnTo>
                  <a:pt x="2380736" y="3575222"/>
                </a:lnTo>
                <a:lnTo>
                  <a:pt x="2339546" y="3097427"/>
                </a:lnTo>
                <a:lnTo>
                  <a:pt x="1466336" y="3155092"/>
                </a:lnTo>
                <a:lnTo>
                  <a:pt x="1219200" y="8238"/>
                </a:lnTo>
                <a:lnTo>
                  <a:pt x="642552" y="0"/>
                </a:lnTo>
                <a:close/>
              </a:path>
            </a:pathLst>
          </a:cu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21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179AE3-D03B-45AC-A3B5-F05105D5CB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4" r="12219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511F6A7-2FBF-4F57-95CA-CECA74E8D2E3}"/>
              </a:ext>
            </a:extLst>
          </p:cNvPr>
          <p:cNvSpPr/>
          <p:nvPr/>
        </p:nvSpPr>
        <p:spPr>
          <a:xfrm rot="21380560">
            <a:off x="6140" y="3205146"/>
            <a:ext cx="9144000" cy="485043"/>
          </a:xfrm>
          <a:prstGeom prst="rect">
            <a:avLst/>
          </a:prstGeom>
          <a:solidFill>
            <a:srgbClr val="7030A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16FF6E-45BC-4CF5-B24C-F83F2C345295}"/>
              </a:ext>
            </a:extLst>
          </p:cNvPr>
          <p:cNvSpPr/>
          <p:nvPr/>
        </p:nvSpPr>
        <p:spPr>
          <a:xfrm rot="5142281">
            <a:off x="1372773" y="3184826"/>
            <a:ext cx="6870822" cy="485043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F5B5DC-1355-47CB-9325-237363A6C76D}"/>
              </a:ext>
            </a:extLst>
          </p:cNvPr>
          <p:cNvSpPr txBox="1"/>
          <p:nvPr/>
        </p:nvSpPr>
        <p:spPr>
          <a:xfrm rot="21355980">
            <a:off x="2273643" y="3380115"/>
            <a:ext cx="144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B985AE-9357-4E02-BEF3-B6E43F85B222}"/>
              </a:ext>
            </a:extLst>
          </p:cNvPr>
          <p:cNvSpPr txBox="1"/>
          <p:nvPr/>
        </p:nvSpPr>
        <p:spPr>
          <a:xfrm rot="5150229">
            <a:off x="3941814" y="1662522"/>
            <a:ext cx="144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Valencia St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06845B5-EE55-46DF-AE3F-8D966C0458F7}"/>
              </a:ext>
            </a:extLst>
          </p:cNvPr>
          <p:cNvSpPr/>
          <p:nvPr/>
        </p:nvSpPr>
        <p:spPr>
          <a:xfrm>
            <a:off x="16475" y="2306595"/>
            <a:ext cx="9119287" cy="2290119"/>
          </a:xfrm>
          <a:custGeom>
            <a:avLst/>
            <a:gdLst>
              <a:gd name="connsiteX0" fmla="*/ 642552 w 2380736"/>
              <a:gd name="connsiteY0" fmla="*/ 0 h 6862119"/>
              <a:gd name="connsiteX1" fmla="*/ 906163 w 2380736"/>
              <a:gd name="connsiteY1" fmla="*/ 3188043 h 6862119"/>
              <a:gd name="connsiteX2" fmla="*/ 0 w 2380736"/>
              <a:gd name="connsiteY2" fmla="*/ 3262184 h 6862119"/>
              <a:gd name="connsiteX3" fmla="*/ 8238 w 2380736"/>
              <a:gd name="connsiteY3" fmla="*/ 3814119 h 6862119"/>
              <a:gd name="connsiteX4" fmla="*/ 963827 w 2380736"/>
              <a:gd name="connsiteY4" fmla="*/ 3723503 h 6862119"/>
              <a:gd name="connsiteX5" fmla="*/ 1202725 w 2380736"/>
              <a:gd name="connsiteY5" fmla="*/ 6862119 h 6862119"/>
              <a:gd name="connsiteX6" fmla="*/ 1754660 w 2380736"/>
              <a:gd name="connsiteY6" fmla="*/ 6862119 h 6862119"/>
              <a:gd name="connsiteX7" fmla="*/ 1515763 w 2380736"/>
              <a:gd name="connsiteY7" fmla="*/ 3649362 h 6862119"/>
              <a:gd name="connsiteX8" fmla="*/ 2380736 w 2380736"/>
              <a:gd name="connsiteY8" fmla="*/ 3575222 h 6862119"/>
              <a:gd name="connsiteX9" fmla="*/ 2339546 w 2380736"/>
              <a:gd name="connsiteY9" fmla="*/ 3097427 h 6862119"/>
              <a:gd name="connsiteX10" fmla="*/ 1466336 w 2380736"/>
              <a:gd name="connsiteY10" fmla="*/ 3155092 h 6862119"/>
              <a:gd name="connsiteX11" fmla="*/ 1219200 w 2380736"/>
              <a:gd name="connsiteY11" fmla="*/ 8238 h 6862119"/>
              <a:gd name="connsiteX12" fmla="*/ 642552 w 2380736"/>
              <a:gd name="connsiteY12" fmla="*/ 0 h 6862119"/>
              <a:gd name="connsiteX0" fmla="*/ 4193060 w 5931244"/>
              <a:gd name="connsiteY0" fmla="*/ 0 h 6862119"/>
              <a:gd name="connsiteX1" fmla="*/ 4456671 w 5931244"/>
              <a:gd name="connsiteY1" fmla="*/ 3188043 h 6862119"/>
              <a:gd name="connsiteX2" fmla="*/ 0 w 5931244"/>
              <a:gd name="connsiteY2" fmla="*/ 3525795 h 6862119"/>
              <a:gd name="connsiteX3" fmla="*/ 3558746 w 5931244"/>
              <a:gd name="connsiteY3" fmla="*/ 3814119 h 6862119"/>
              <a:gd name="connsiteX4" fmla="*/ 4514335 w 5931244"/>
              <a:gd name="connsiteY4" fmla="*/ 3723503 h 6862119"/>
              <a:gd name="connsiteX5" fmla="*/ 4753233 w 5931244"/>
              <a:gd name="connsiteY5" fmla="*/ 6862119 h 6862119"/>
              <a:gd name="connsiteX6" fmla="*/ 5305168 w 5931244"/>
              <a:gd name="connsiteY6" fmla="*/ 6862119 h 6862119"/>
              <a:gd name="connsiteX7" fmla="*/ 5066271 w 5931244"/>
              <a:gd name="connsiteY7" fmla="*/ 3649362 h 6862119"/>
              <a:gd name="connsiteX8" fmla="*/ 5931244 w 5931244"/>
              <a:gd name="connsiteY8" fmla="*/ 3575222 h 6862119"/>
              <a:gd name="connsiteX9" fmla="*/ 5890054 w 5931244"/>
              <a:gd name="connsiteY9" fmla="*/ 3097427 h 6862119"/>
              <a:gd name="connsiteX10" fmla="*/ 5016844 w 5931244"/>
              <a:gd name="connsiteY10" fmla="*/ 3155092 h 6862119"/>
              <a:gd name="connsiteX11" fmla="*/ 4769708 w 5931244"/>
              <a:gd name="connsiteY11" fmla="*/ 8238 h 6862119"/>
              <a:gd name="connsiteX12" fmla="*/ 4193060 w 5931244"/>
              <a:gd name="connsiteY12" fmla="*/ 0 h 6862119"/>
              <a:gd name="connsiteX0" fmla="*/ 4209536 w 5947720"/>
              <a:gd name="connsiteY0" fmla="*/ 0 h 6862119"/>
              <a:gd name="connsiteX1" fmla="*/ 4473147 w 5947720"/>
              <a:gd name="connsiteY1" fmla="*/ 3188043 h 6862119"/>
              <a:gd name="connsiteX2" fmla="*/ 16476 w 5947720"/>
              <a:gd name="connsiteY2" fmla="*/ 3525795 h 6862119"/>
              <a:gd name="connsiteX3" fmla="*/ 0 w 5947720"/>
              <a:gd name="connsiteY3" fmla="*/ 4028303 h 6862119"/>
              <a:gd name="connsiteX4" fmla="*/ 4530811 w 5947720"/>
              <a:gd name="connsiteY4" fmla="*/ 3723503 h 6862119"/>
              <a:gd name="connsiteX5" fmla="*/ 4769709 w 5947720"/>
              <a:gd name="connsiteY5" fmla="*/ 6862119 h 6862119"/>
              <a:gd name="connsiteX6" fmla="*/ 5321644 w 5947720"/>
              <a:gd name="connsiteY6" fmla="*/ 6862119 h 6862119"/>
              <a:gd name="connsiteX7" fmla="*/ 5082747 w 5947720"/>
              <a:gd name="connsiteY7" fmla="*/ 3649362 h 6862119"/>
              <a:gd name="connsiteX8" fmla="*/ 5947720 w 5947720"/>
              <a:gd name="connsiteY8" fmla="*/ 3575222 h 6862119"/>
              <a:gd name="connsiteX9" fmla="*/ 5906530 w 5947720"/>
              <a:gd name="connsiteY9" fmla="*/ 3097427 h 6862119"/>
              <a:gd name="connsiteX10" fmla="*/ 5033320 w 5947720"/>
              <a:gd name="connsiteY10" fmla="*/ 3155092 h 6862119"/>
              <a:gd name="connsiteX11" fmla="*/ 4786184 w 5947720"/>
              <a:gd name="connsiteY11" fmla="*/ 8238 h 6862119"/>
              <a:gd name="connsiteX12" fmla="*/ 4209536 w 5947720"/>
              <a:gd name="connsiteY12" fmla="*/ 0 h 6862119"/>
              <a:gd name="connsiteX0" fmla="*/ 4209536 w 9102811"/>
              <a:gd name="connsiteY0" fmla="*/ 0 h 6862119"/>
              <a:gd name="connsiteX1" fmla="*/ 4473147 w 9102811"/>
              <a:gd name="connsiteY1" fmla="*/ 3188043 h 6862119"/>
              <a:gd name="connsiteX2" fmla="*/ 16476 w 9102811"/>
              <a:gd name="connsiteY2" fmla="*/ 3525795 h 6862119"/>
              <a:gd name="connsiteX3" fmla="*/ 0 w 9102811"/>
              <a:gd name="connsiteY3" fmla="*/ 4028303 h 6862119"/>
              <a:gd name="connsiteX4" fmla="*/ 4530811 w 9102811"/>
              <a:gd name="connsiteY4" fmla="*/ 3723503 h 6862119"/>
              <a:gd name="connsiteX5" fmla="*/ 4769709 w 9102811"/>
              <a:gd name="connsiteY5" fmla="*/ 6862119 h 6862119"/>
              <a:gd name="connsiteX6" fmla="*/ 5321644 w 9102811"/>
              <a:gd name="connsiteY6" fmla="*/ 6862119 h 6862119"/>
              <a:gd name="connsiteX7" fmla="*/ 5082747 w 9102811"/>
              <a:gd name="connsiteY7" fmla="*/ 3649362 h 6862119"/>
              <a:gd name="connsiteX8" fmla="*/ 5947720 w 9102811"/>
              <a:gd name="connsiteY8" fmla="*/ 3575222 h 6862119"/>
              <a:gd name="connsiteX9" fmla="*/ 9102811 w 9102811"/>
              <a:gd name="connsiteY9" fmla="*/ 2883243 h 6862119"/>
              <a:gd name="connsiteX10" fmla="*/ 5033320 w 9102811"/>
              <a:gd name="connsiteY10" fmla="*/ 3155092 h 6862119"/>
              <a:gd name="connsiteX11" fmla="*/ 4786184 w 9102811"/>
              <a:gd name="connsiteY11" fmla="*/ 8238 h 6862119"/>
              <a:gd name="connsiteX12" fmla="*/ 4209536 w 9102811"/>
              <a:gd name="connsiteY12" fmla="*/ 0 h 6862119"/>
              <a:gd name="connsiteX0" fmla="*/ 4209536 w 9119287"/>
              <a:gd name="connsiteY0" fmla="*/ 0 h 6862119"/>
              <a:gd name="connsiteX1" fmla="*/ 4473147 w 9119287"/>
              <a:gd name="connsiteY1" fmla="*/ 3188043 h 6862119"/>
              <a:gd name="connsiteX2" fmla="*/ 16476 w 9119287"/>
              <a:gd name="connsiteY2" fmla="*/ 3525795 h 6862119"/>
              <a:gd name="connsiteX3" fmla="*/ 0 w 9119287"/>
              <a:gd name="connsiteY3" fmla="*/ 4028303 h 6862119"/>
              <a:gd name="connsiteX4" fmla="*/ 4530811 w 9119287"/>
              <a:gd name="connsiteY4" fmla="*/ 3723503 h 6862119"/>
              <a:gd name="connsiteX5" fmla="*/ 4769709 w 9119287"/>
              <a:gd name="connsiteY5" fmla="*/ 6862119 h 6862119"/>
              <a:gd name="connsiteX6" fmla="*/ 5321644 w 9119287"/>
              <a:gd name="connsiteY6" fmla="*/ 6862119 h 6862119"/>
              <a:gd name="connsiteX7" fmla="*/ 5082747 w 9119287"/>
              <a:gd name="connsiteY7" fmla="*/ 3649362 h 6862119"/>
              <a:gd name="connsiteX8" fmla="*/ 9119287 w 9119287"/>
              <a:gd name="connsiteY8" fmla="*/ 3377514 h 6862119"/>
              <a:gd name="connsiteX9" fmla="*/ 9102811 w 9119287"/>
              <a:gd name="connsiteY9" fmla="*/ 2883243 h 6862119"/>
              <a:gd name="connsiteX10" fmla="*/ 5033320 w 9119287"/>
              <a:gd name="connsiteY10" fmla="*/ 3155092 h 6862119"/>
              <a:gd name="connsiteX11" fmla="*/ 4786184 w 9119287"/>
              <a:gd name="connsiteY11" fmla="*/ 8238 h 6862119"/>
              <a:gd name="connsiteX12" fmla="*/ 4209536 w 9119287"/>
              <a:gd name="connsiteY12" fmla="*/ 0 h 6862119"/>
              <a:gd name="connsiteX0" fmla="*/ 4390768 w 9119287"/>
              <a:gd name="connsiteY0" fmla="*/ 2347784 h 6853881"/>
              <a:gd name="connsiteX1" fmla="*/ 4473147 w 9119287"/>
              <a:gd name="connsiteY1" fmla="*/ 3179805 h 6853881"/>
              <a:gd name="connsiteX2" fmla="*/ 16476 w 9119287"/>
              <a:gd name="connsiteY2" fmla="*/ 3517557 h 6853881"/>
              <a:gd name="connsiteX3" fmla="*/ 0 w 9119287"/>
              <a:gd name="connsiteY3" fmla="*/ 4020065 h 6853881"/>
              <a:gd name="connsiteX4" fmla="*/ 4530811 w 9119287"/>
              <a:gd name="connsiteY4" fmla="*/ 3715265 h 6853881"/>
              <a:gd name="connsiteX5" fmla="*/ 4769709 w 9119287"/>
              <a:gd name="connsiteY5" fmla="*/ 6853881 h 6853881"/>
              <a:gd name="connsiteX6" fmla="*/ 5321644 w 9119287"/>
              <a:gd name="connsiteY6" fmla="*/ 6853881 h 6853881"/>
              <a:gd name="connsiteX7" fmla="*/ 5082747 w 9119287"/>
              <a:gd name="connsiteY7" fmla="*/ 3641124 h 6853881"/>
              <a:gd name="connsiteX8" fmla="*/ 9119287 w 9119287"/>
              <a:gd name="connsiteY8" fmla="*/ 3369276 h 6853881"/>
              <a:gd name="connsiteX9" fmla="*/ 9102811 w 9119287"/>
              <a:gd name="connsiteY9" fmla="*/ 2875005 h 6853881"/>
              <a:gd name="connsiteX10" fmla="*/ 5033320 w 9119287"/>
              <a:gd name="connsiteY10" fmla="*/ 3146854 h 6853881"/>
              <a:gd name="connsiteX11" fmla="*/ 4786184 w 9119287"/>
              <a:gd name="connsiteY11" fmla="*/ 0 h 6853881"/>
              <a:gd name="connsiteX12" fmla="*/ 4390768 w 9119287"/>
              <a:gd name="connsiteY12" fmla="*/ 2347784 h 6853881"/>
              <a:gd name="connsiteX0" fmla="*/ 4390768 w 9119287"/>
              <a:gd name="connsiteY0" fmla="*/ 41189 h 4547286"/>
              <a:gd name="connsiteX1" fmla="*/ 4473147 w 9119287"/>
              <a:gd name="connsiteY1" fmla="*/ 873210 h 4547286"/>
              <a:gd name="connsiteX2" fmla="*/ 16476 w 9119287"/>
              <a:gd name="connsiteY2" fmla="*/ 1210962 h 4547286"/>
              <a:gd name="connsiteX3" fmla="*/ 0 w 9119287"/>
              <a:gd name="connsiteY3" fmla="*/ 1713470 h 4547286"/>
              <a:gd name="connsiteX4" fmla="*/ 4530811 w 9119287"/>
              <a:gd name="connsiteY4" fmla="*/ 1408670 h 4547286"/>
              <a:gd name="connsiteX5" fmla="*/ 4769709 w 9119287"/>
              <a:gd name="connsiteY5" fmla="*/ 4547286 h 4547286"/>
              <a:gd name="connsiteX6" fmla="*/ 5321644 w 9119287"/>
              <a:gd name="connsiteY6" fmla="*/ 4547286 h 4547286"/>
              <a:gd name="connsiteX7" fmla="*/ 5082747 w 9119287"/>
              <a:gd name="connsiteY7" fmla="*/ 1334529 h 4547286"/>
              <a:gd name="connsiteX8" fmla="*/ 9119287 w 9119287"/>
              <a:gd name="connsiteY8" fmla="*/ 1062681 h 4547286"/>
              <a:gd name="connsiteX9" fmla="*/ 9102811 w 9119287"/>
              <a:gd name="connsiteY9" fmla="*/ 568410 h 4547286"/>
              <a:gd name="connsiteX10" fmla="*/ 5033320 w 9119287"/>
              <a:gd name="connsiteY10" fmla="*/ 840259 h 4547286"/>
              <a:gd name="connsiteX11" fmla="*/ 4967416 w 9119287"/>
              <a:gd name="connsiteY11" fmla="*/ 0 h 4547286"/>
              <a:gd name="connsiteX12" fmla="*/ 4390768 w 9119287"/>
              <a:gd name="connsiteY12" fmla="*/ 41189 h 4547286"/>
              <a:gd name="connsiteX0" fmla="*/ 4390768 w 9119287"/>
              <a:gd name="connsiteY0" fmla="*/ 41189 h 4547286"/>
              <a:gd name="connsiteX1" fmla="*/ 4473147 w 9119287"/>
              <a:gd name="connsiteY1" fmla="*/ 873210 h 4547286"/>
              <a:gd name="connsiteX2" fmla="*/ 16476 w 9119287"/>
              <a:gd name="connsiteY2" fmla="*/ 1210962 h 4547286"/>
              <a:gd name="connsiteX3" fmla="*/ 0 w 9119287"/>
              <a:gd name="connsiteY3" fmla="*/ 1713470 h 4547286"/>
              <a:gd name="connsiteX4" fmla="*/ 4530811 w 9119287"/>
              <a:gd name="connsiteY4" fmla="*/ 1408670 h 4547286"/>
              <a:gd name="connsiteX5" fmla="*/ 4613190 w 9119287"/>
              <a:gd name="connsiteY5" fmla="*/ 2290119 h 4547286"/>
              <a:gd name="connsiteX6" fmla="*/ 5321644 w 9119287"/>
              <a:gd name="connsiteY6" fmla="*/ 4547286 h 4547286"/>
              <a:gd name="connsiteX7" fmla="*/ 5082747 w 9119287"/>
              <a:gd name="connsiteY7" fmla="*/ 1334529 h 4547286"/>
              <a:gd name="connsiteX8" fmla="*/ 9119287 w 9119287"/>
              <a:gd name="connsiteY8" fmla="*/ 1062681 h 4547286"/>
              <a:gd name="connsiteX9" fmla="*/ 9102811 w 9119287"/>
              <a:gd name="connsiteY9" fmla="*/ 568410 h 4547286"/>
              <a:gd name="connsiteX10" fmla="*/ 5033320 w 9119287"/>
              <a:gd name="connsiteY10" fmla="*/ 840259 h 4547286"/>
              <a:gd name="connsiteX11" fmla="*/ 4967416 w 9119287"/>
              <a:gd name="connsiteY11" fmla="*/ 0 h 4547286"/>
              <a:gd name="connsiteX12" fmla="*/ 4390768 w 9119287"/>
              <a:gd name="connsiteY12" fmla="*/ 41189 h 4547286"/>
              <a:gd name="connsiteX0" fmla="*/ 4390768 w 9119287"/>
              <a:gd name="connsiteY0" fmla="*/ 41189 h 2290119"/>
              <a:gd name="connsiteX1" fmla="*/ 4473147 w 9119287"/>
              <a:gd name="connsiteY1" fmla="*/ 873210 h 2290119"/>
              <a:gd name="connsiteX2" fmla="*/ 16476 w 9119287"/>
              <a:gd name="connsiteY2" fmla="*/ 1210962 h 2290119"/>
              <a:gd name="connsiteX3" fmla="*/ 0 w 9119287"/>
              <a:gd name="connsiteY3" fmla="*/ 1713470 h 2290119"/>
              <a:gd name="connsiteX4" fmla="*/ 4530811 w 9119287"/>
              <a:gd name="connsiteY4" fmla="*/ 1408670 h 2290119"/>
              <a:gd name="connsiteX5" fmla="*/ 4613190 w 9119287"/>
              <a:gd name="connsiteY5" fmla="*/ 2290119 h 2290119"/>
              <a:gd name="connsiteX6" fmla="*/ 5156887 w 9119287"/>
              <a:gd name="connsiteY6" fmla="*/ 2273643 h 2290119"/>
              <a:gd name="connsiteX7" fmla="*/ 5082747 w 9119287"/>
              <a:gd name="connsiteY7" fmla="*/ 1334529 h 2290119"/>
              <a:gd name="connsiteX8" fmla="*/ 9119287 w 9119287"/>
              <a:gd name="connsiteY8" fmla="*/ 1062681 h 2290119"/>
              <a:gd name="connsiteX9" fmla="*/ 9102811 w 9119287"/>
              <a:gd name="connsiteY9" fmla="*/ 568410 h 2290119"/>
              <a:gd name="connsiteX10" fmla="*/ 5033320 w 9119287"/>
              <a:gd name="connsiteY10" fmla="*/ 840259 h 2290119"/>
              <a:gd name="connsiteX11" fmla="*/ 4967416 w 9119287"/>
              <a:gd name="connsiteY11" fmla="*/ 0 h 2290119"/>
              <a:gd name="connsiteX12" fmla="*/ 4390768 w 9119287"/>
              <a:gd name="connsiteY12" fmla="*/ 41189 h 2290119"/>
              <a:gd name="connsiteX0" fmla="*/ 4407243 w 9119287"/>
              <a:gd name="connsiteY0" fmla="*/ 24713 h 2290119"/>
              <a:gd name="connsiteX1" fmla="*/ 4473147 w 9119287"/>
              <a:gd name="connsiteY1" fmla="*/ 873210 h 2290119"/>
              <a:gd name="connsiteX2" fmla="*/ 16476 w 9119287"/>
              <a:gd name="connsiteY2" fmla="*/ 1210962 h 2290119"/>
              <a:gd name="connsiteX3" fmla="*/ 0 w 9119287"/>
              <a:gd name="connsiteY3" fmla="*/ 1713470 h 2290119"/>
              <a:gd name="connsiteX4" fmla="*/ 4530811 w 9119287"/>
              <a:gd name="connsiteY4" fmla="*/ 1408670 h 2290119"/>
              <a:gd name="connsiteX5" fmla="*/ 4613190 w 9119287"/>
              <a:gd name="connsiteY5" fmla="*/ 2290119 h 2290119"/>
              <a:gd name="connsiteX6" fmla="*/ 5156887 w 9119287"/>
              <a:gd name="connsiteY6" fmla="*/ 2273643 h 2290119"/>
              <a:gd name="connsiteX7" fmla="*/ 5082747 w 9119287"/>
              <a:gd name="connsiteY7" fmla="*/ 1334529 h 2290119"/>
              <a:gd name="connsiteX8" fmla="*/ 9119287 w 9119287"/>
              <a:gd name="connsiteY8" fmla="*/ 1062681 h 2290119"/>
              <a:gd name="connsiteX9" fmla="*/ 9102811 w 9119287"/>
              <a:gd name="connsiteY9" fmla="*/ 568410 h 2290119"/>
              <a:gd name="connsiteX10" fmla="*/ 5033320 w 9119287"/>
              <a:gd name="connsiteY10" fmla="*/ 840259 h 2290119"/>
              <a:gd name="connsiteX11" fmla="*/ 4967416 w 9119287"/>
              <a:gd name="connsiteY11" fmla="*/ 0 h 2290119"/>
              <a:gd name="connsiteX12" fmla="*/ 4407243 w 9119287"/>
              <a:gd name="connsiteY12" fmla="*/ 24713 h 2290119"/>
              <a:gd name="connsiteX0" fmla="*/ 4431957 w 9119287"/>
              <a:gd name="connsiteY0" fmla="*/ 32951 h 2290119"/>
              <a:gd name="connsiteX1" fmla="*/ 4473147 w 9119287"/>
              <a:gd name="connsiteY1" fmla="*/ 873210 h 2290119"/>
              <a:gd name="connsiteX2" fmla="*/ 16476 w 9119287"/>
              <a:gd name="connsiteY2" fmla="*/ 1210962 h 2290119"/>
              <a:gd name="connsiteX3" fmla="*/ 0 w 9119287"/>
              <a:gd name="connsiteY3" fmla="*/ 1713470 h 2290119"/>
              <a:gd name="connsiteX4" fmla="*/ 4530811 w 9119287"/>
              <a:gd name="connsiteY4" fmla="*/ 1408670 h 2290119"/>
              <a:gd name="connsiteX5" fmla="*/ 4613190 w 9119287"/>
              <a:gd name="connsiteY5" fmla="*/ 2290119 h 2290119"/>
              <a:gd name="connsiteX6" fmla="*/ 5156887 w 9119287"/>
              <a:gd name="connsiteY6" fmla="*/ 2273643 h 2290119"/>
              <a:gd name="connsiteX7" fmla="*/ 5082747 w 9119287"/>
              <a:gd name="connsiteY7" fmla="*/ 1334529 h 2290119"/>
              <a:gd name="connsiteX8" fmla="*/ 9119287 w 9119287"/>
              <a:gd name="connsiteY8" fmla="*/ 1062681 h 2290119"/>
              <a:gd name="connsiteX9" fmla="*/ 9102811 w 9119287"/>
              <a:gd name="connsiteY9" fmla="*/ 568410 h 2290119"/>
              <a:gd name="connsiteX10" fmla="*/ 5033320 w 9119287"/>
              <a:gd name="connsiteY10" fmla="*/ 840259 h 2290119"/>
              <a:gd name="connsiteX11" fmla="*/ 4967416 w 9119287"/>
              <a:gd name="connsiteY11" fmla="*/ 0 h 2290119"/>
              <a:gd name="connsiteX12" fmla="*/ 4431957 w 9119287"/>
              <a:gd name="connsiteY12" fmla="*/ 32951 h 2290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119287" h="2290119">
                <a:moveTo>
                  <a:pt x="4431957" y="32951"/>
                </a:moveTo>
                <a:lnTo>
                  <a:pt x="4473147" y="873210"/>
                </a:lnTo>
                <a:lnTo>
                  <a:pt x="16476" y="1210962"/>
                </a:lnTo>
                <a:lnTo>
                  <a:pt x="0" y="1713470"/>
                </a:lnTo>
                <a:lnTo>
                  <a:pt x="4530811" y="1408670"/>
                </a:lnTo>
                <a:lnTo>
                  <a:pt x="4613190" y="2290119"/>
                </a:lnTo>
                <a:lnTo>
                  <a:pt x="5156887" y="2273643"/>
                </a:lnTo>
                <a:lnTo>
                  <a:pt x="5082747" y="1334529"/>
                </a:lnTo>
                <a:lnTo>
                  <a:pt x="9119287" y="1062681"/>
                </a:lnTo>
                <a:lnTo>
                  <a:pt x="9102811" y="568410"/>
                </a:lnTo>
                <a:lnTo>
                  <a:pt x="5033320" y="840259"/>
                </a:lnTo>
                <a:lnTo>
                  <a:pt x="4967416" y="0"/>
                </a:lnTo>
                <a:lnTo>
                  <a:pt x="4431957" y="32951"/>
                </a:lnTo>
                <a:close/>
              </a:path>
            </a:pathLst>
          </a:cu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481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44A317E-89B6-4DCF-8A1F-85AD12C511B0}"/>
              </a:ext>
            </a:extLst>
          </p:cNvPr>
          <p:cNvGrpSpPr/>
          <p:nvPr/>
        </p:nvGrpSpPr>
        <p:grpSpPr>
          <a:xfrm>
            <a:off x="-774357" y="-1"/>
            <a:ext cx="9918357" cy="6858001"/>
            <a:chOff x="-774357" y="-1"/>
            <a:chExt cx="9918357" cy="685800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19BECE0-8462-4619-B204-25B56723E4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4" r="7141" b="3979"/>
            <a:stretch/>
          </p:blipFill>
          <p:spPr>
            <a:xfrm>
              <a:off x="-774357" y="-1"/>
              <a:ext cx="9918357" cy="685800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C483A9-34E3-4E92-AFDF-DB292F5B2388}"/>
                </a:ext>
              </a:extLst>
            </p:cNvPr>
            <p:cNvSpPr txBox="1"/>
            <p:nvPr/>
          </p:nvSpPr>
          <p:spPr>
            <a:xfrm>
              <a:off x="1054446" y="3393987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Circle Blvd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C7C421F-2E25-462E-BB06-B8072347861F}"/>
                </a:ext>
              </a:extLst>
            </p:cNvPr>
            <p:cNvSpPr txBox="1"/>
            <p:nvPr/>
          </p:nvSpPr>
          <p:spPr>
            <a:xfrm>
              <a:off x="5173359" y="3418701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Circle Blvd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4A37057-7A54-41FF-98E4-8F7991C98924}"/>
                </a:ext>
              </a:extLst>
            </p:cNvPr>
            <p:cNvSpPr txBox="1"/>
            <p:nvPr/>
          </p:nvSpPr>
          <p:spPr>
            <a:xfrm rot="16200000">
              <a:off x="3628759" y="2277757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Kings Blvd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7039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44A317E-89B6-4DCF-8A1F-85AD12C511B0}"/>
              </a:ext>
            </a:extLst>
          </p:cNvPr>
          <p:cNvGrpSpPr/>
          <p:nvPr/>
        </p:nvGrpSpPr>
        <p:grpSpPr>
          <a:xfrm>
            <a:off x="-774358" y="-2"/>
            <a:ext cx="9918358" cy="6858002"/>
            <a:chOff x="-774358" y="-2"/>
            <a:chExt cx="9918358" cy="685800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19BECE0-8462-4619-B204-25B56723E4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4" r="7141" b="3979"/>
            <a:stretch/>
          </p:blipFill>
          <p:spPr>
            <a:xfrm>
              <a:off x="-774357" y="-1"/>
              <a:ext cx="9918357" cy="6858001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5A0664C-0F04-4BA5-8895-B61A838A24C4}"/>
                </a:ext>
              </a:extLst>
            </p:cNvPr>
            <p:cNvSpPr/>
            <p:nvPr/>
          </p:nvSpPr>
          <p:spPr>
            <a:xfrm>
              <a:off x="4094206" y="-2"/>
              <a:ext cx="444844" cy="6858001"/>
            </a:xfrm>
            <a:prstGeom prst="rect">
              <a:avLst/>
            </a:prstGeom>
            <a:solidFill>
              <a:srgbClr val="00B0F0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7AF2FC7-85FD-42BD-AD41-8A367B1B5471}"/>
                </a:ext>
              </a:extLst>
            </p:cNvPr>
            <p:cNvSpPr/>
            <p:nvPr/>
          </p:nvSpPr>
          <p:spPr>
            <a:xfrm>
              <a:off x="4506097" y="2100649"/>
              <a:ext cx="4637903" cy="1771135"/>
            </a:xfrm>
            <a:custGeom>
              <a:avLst/>
              <a:gdLst>
                <a:gd name="connsiteX0" fmla="*/ 0 w 4637903"/>
                <a:gd name="connsiteY0" fmla="*/ 1252151 h 1771135"/>
                <a:gd name="connsiteX1" fmla="*/ 1902941 w 4637903"/>
                <a:gd name="connsiteY1" fmla="*/ 1260389 h 1771135"/>
                <a:gd name="connsiteX2" fmla="*/ 2998573 w 4637903"/>
                <a:gd name="connsiteY2" fmla="*/ 1005016 h 1771135"/>
                <a:gd name="connsiteX3" fmla="*/ 3748216 w 4637903"/>
                <a:gd name="connsiteY3" fmla="*/ 642551 h 1771135"/>
                <a:gd name="connsiteX4" fmla="*/ 4637903 w 4637903"/>
                <a:gd name="connsiteY4" fmla="*/ 0 h 1771135"/>
                <a:gd name="connsiteX5" fmla="*/ 4621427 w 4637903"/>
                <a:gd name="connsiteY5" fmla="*/ 634313 h 1771135"/>
                <a:gd name="connsiteX6" fmla="*/ 4201297 w 4637903"/>
                <a:gd name="connsiteY6" fmla="*/ 939113 h 1771135"/>
                <a:gd name="connsiteX7" fmla="*/ 3591697 w 4637903"/>
                <a:gd name="connsiteY7" fmla="*/ 1318054 h 1771135"/>
                <a:gd name="connsiteX8" fmla="*/ 2809103 w 4637903"/>
                <a:gd name="connsiteY8" fmla="*/ 1589902 h 1771135"/>
                <a:gd name="connsiteX9" fmla="*/ 1952368 w 4637903"/>
                <a:gd name="connsiteY9" fmla="*/ 1771135 h 1771135"/>
                <a:gd name="connsiteX10" fmla="*/ 32951 w 4637903"/>
                <a:gd name="connsiteY10" fmla="*/ 1771135 h 1771135"/>
                <a:gd name="connsiteX11" fmla="*/ 0 w 4637903"/>
                <a:gd name="connsiteY11" fmla="*/ 1252151 h 177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37903" h="1771135">
                  <a:moveTo>
                    <a:pt x="0" y="1252151"/>
                  </a:moveTo>
                  <a:lnTo>
                    <a:pt x="1902941" y="1260389"/>
                  </a:lnTo>
                  <a:lnTo>
                    <a:pt x="2998573" y="1005016"/>
                  </a:lnTo>
                  <a:lnTo>
                    <a:pt x="3748216" y="642551"/>
                  </a:lnTo>
                  <a:lnTo>
                    <a:pt x="4637903" y="0"/>
                  </a:lnTo>
                  <a:lnTo>
                    <a:pt x="4621427" y="634313"/>
                  </a:lnTo>
                  <a:lnTo>
                    <a:pt x="4201297" y="939113"/>
                  </a:lnTo>
                  <a:lnTo>
                    <a:pt x="3591697" y="1318054"/>
                  </a:lnTo>
                  <a:lnTo>
                    <a:pt x="2809103" y="1589902"/>
                  </a:lnTo>
                  <a:lnTo>
                    <a:pt x="1952368" y="1771135"/>
                  </a:lnTo>
                  <a:lnTo>
                    <a:pt x="32951" y="1771135"/>
                  </a:lnTo>
                  <a:lnTo>
                    <a:pt x="0" y="1252151"/>
                  </a:lnTo>
                  <a:close/>
                </a:path>
              </a:pathLst>
            </a:custGeom>
            <a:solidFill>
              <a:srgbClr val="00B0F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7B3F513-30B4-4BA6-BF9F-F6058A1903F8}"/>
                </a:ext>
              </a:extLst>
            </p:cNvPr>
            <p:cNvSpPr/>
            <p:nvPr/>
          </p:nvSpPr>
          <p:spPr>
            <a:xfrm>
              <a:off x="-774358" y="3319850"/>
              <a:ext cx="4868563" cy="551935"/>
            </a:xfrm>
            <a:prstGeom prst="rect">
              <a:avLst/>
            </a:prstGeom>
            <a:solidFill>
              <a:srgbClr val="7030A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C483A9-34E3-4E92-AFDF-DB292F5B2388}"/>
                </a:ext>
              </a:extLst>
            </p:cNvPr>
            <p:cNvSpPr txBox="1"/>
            <p:nvPr/>
          </p:nvSpPr>
          <p:spPr>
            <a:xfrm>
              <a:off x="1054446" y="3393987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Circle Blvd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C7C421F-2E25-462E-BB06-B8072347861F}"/>
                </a:ext>
              </a:extLst>
            </p:cNvPr>
            <p:cNvSpPr txBox="1"/>
            <p:nvPr/>
          </p:nvSpPr>
          <p:spPr>
            <a:xfrm>
              <a:off x="5173359" y="3418701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Circle Blvd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4A37057-7A54-41FF-98E4-8F7991C98924}"/>
                </a:ext>
              </a:extLst>
            </p:cNvPr>
            <p:cNvSpPr txBox="1"/>
            <p:nvPr/>
          </p:nvSpPr>
          <p:spPr>
            <a:xfrm rot="16200000">
              <a:off x="3628759" y="2277757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Kings Blvd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5738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44A317E-89B6-4DCF-8A1F-85AD12C511B0}"/>
              </a:ext>
            </a:extLst>
          </p:cNvPr>
          <p:cNvGrpSpPr/>
          <p:nvPr/>
        </p:nvGrpSpPr>
        <p:grpSpPr>
          <a:xfrm>
            <a:off x="-774358" y="-2"/>
            <a:ext cx="9918358" cy="6858002"/>
            <a:chOff x="-774358" y="-2"/>
            <a:chExt cx="9918358" cy="685800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19BECE0-8462-4619-B204-25B56723E4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4" r="7141" b="3979"/>
            <a:stretch/>
          </p:blipFill>
          <p:spPr>
            <a:xfrm>
              <a:off x="-774357" y="-1"/>
              <a:ext cx="9918357" cy="6858001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5A0664C-0F04-4BA5-8895-B61A838A24C4}"/>
                </a:ext>
              </a:extLst>
            </p:cNvPr>
            <p:cNvSpPr/>
            <p:nvPr/>
          </p:nvSpPr>
          <p:spPr>
            <a:xfrm>
              <a:off x="4094206" y="-2"/>
              <a:ext cx="444844" cy="6858001"/>
            </a:xfrm>
            <a:prstGeom prst="rect">
              <a:avLst/>
            </a:prstGeom>
            <a:solidFill>
              <a:srgbClr val="00B0F0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7AF2FC7-85FD-42BD-AD41-8A367B1B5471}"/>
                </a:ext>
              </a:extLst>
            </p:cNvPr>
            <p:cNvSpPr/>
            <p:nvPr/>
          </p:nvSpPr>
          <p:spPr>
            <a:xfrm>
              <a:off x="4506097" y="2100649"/>
              <a:ext cx="4637903" cy="1771135"/>
            </a:xfrm>
            <a:custGeom>
              <a:avLst/>
              <a:gdLst>
                <a:gd name="connsiteX0" fmla="*/ 0 w 4637903"/>
                <a:gd name="connsiteY0" fmla="*/ 1252151 h 1771135"/>
                <a:gd name="connsiteX1" fmla="*/ 1902941 w 4637903"/>
                <a:gd name="connsiteY1" fmla="*/ 1260389 h 1771135"/>
                <a:gd name="connsiteX2" fmla="*/ 2998573 w 4637903"/>
                <a:gd name="connsiteY2" fmla="*/ 1005016 h 1771135"/>
                <a:gd name="connsiteX3" fmla="*/ 3748216 w 4637903"/>
                <a:gd name="connsiteY3" fmla="*/ 642551 h 1771135"/>
                <a:gd name="connsiteX4" fmla="*/ 4637903 w 4637903"/>
                <a:gd name="connsiteY4" fmla="*/ 0 h 1771135"/>
                <a:gd name="connsiteX5" fmla="*/ 4621427 w 4637903"/>
                <a:gd name="connsiteY5" fmla="*/ 634313 h 1771135"/>
                <a:gd name="connsiteX6" fmla="*/ 4201297 w 4637903"/>
                <a:gd name="connsiteY6" fmla="*/ 939113 h 1771135"/>
                <a:gd name="connsiteX7" fmla="*/ 3591697 w 4637903"/>
                <a:gd name="connsiteY7" fmla="*/ 1318054 h 1771135"/>
                <a:gd name="connsiteX8" fmla="*/ 2809103 w 4637903"/>
                <a:gd name="connsiteY8" fmla="*/ 1589902 h 1771135"/>
                <a:gd name="connsiteX9" fmla="*/ 1952368 w 4637903"/>
                <a:gd name="connsiteY9" fmla="*/ 1771135 h 1771135"/>
                <a:gd name="connsiteX10" fmla="*/ 32951 w 4637903"/>
                <a:gd name="connsiteY10" fmla="*/ 1771135 h 1771135"/>
                <a:gd name="connsiteX11" fmla="*/ 0 w 4637903"/>
                <a:gd name="connsiteY11" fmla="*/ 1252151 h 177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37903" h="1771135">
                  <a:moveTo>
                    <a:pt x="0" y="1252151"/>
                  </a:moveTo>
                  <a:lnTo>
                    <a:pt x="1902941" y="1260389"/>
                  </a:lnTo>
                  <a:lnTo>
                    <a:pt x="2998573" y="1005016"/>
                  </a:lnTo>
                  <a:lnTo>
                    <a:pt x="3748216" y="642551"/>
                  </a:lnTo>
                  <a:lnTo>
                    <a:pt x="4637903" y="0"/>
                  </a:lnTo>
                  <a:lnTo>
                    <a:pt x="4621427" y="634313"/>
                  </a:lnTo>
                  <a:lnTo>
                    <a:pt x="4201297" y="939113"/>
                  </a:lnTo>
                  <a:lnTo>
                    <a:pt x="3591697" y="1318054"/>
                  </a:lnTo>
                  <a:lnTo>
                    <a:pt x="2809103" y="1589902"/>
                  </a:lnTo>
                  <a:lnTo>
                    <a:pt x="1952368" y="1771135"/>
                  </a:lnTo>
                  <a:lnTo>
                    <a:pt x="32951" y="1771135"/>
                  </a:lnTo>
                  <a:lnTo>
                    <a:pt x="0" y="1252151"/>
                  </a:lnTo>
                  <a:close/>
                </a:path>
              </a:pathLst>
            </a:custGeom>
            <a:solidFill>
              <a:srgbClr val="00B0F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7B3F513-30B4-4BA6-BF9F-F6058A1903F8}"/>
                </a:ext>
              </a:extLst>
            </p:cNvPr>
            <p:cNvSpPr/>
            <p:nvPr/>
          </p:nvSpPr>
          <p:spPr>
            <a:xfrm>
              <a:off x="-774358" y="3319850"/>
              <a:ext cx="4868563" cy="551935"/>
            </a:xfrm>
            <a:prstGeom prst="rect">
              <a:avLst/>
            </a:prstGeom>
            <a:solidFill>
              <a:srgbClr val="7030A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C483A9-34E3-4E92-AFDF-DB292F5B2388}"/>
                </a:ext>
              </a:extLst>
            </p:cNvPr>
            <p:cNvSpPr txBox="1"/>
            <p:nvPr/>
          </p:nvSpPr>
          <p:spPr>
            <a:xfrm>
              <a:off x="1054446" y="3393987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Circle Blvd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C7C421F-2E25-462E-BB06-B8072347861F}"/>
                </a:ext>
              </a:extLst>
            </p:cNvPr>
            <p:cNvSpPr txBox="1"/>
            <p:nvPr/>
          </p:nvSpPr>
          <p:spPr>
            <a:xfrm>
              <a:off x="5173359" y="3418701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Circle Blvd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4A37057-7A54-41FF-98E4-8F7991C98924}"/>
                </a:ext>
              </a:extLst>
            </p:cNvPr>
            <p:cNvSpPr txBox="1"/>
            <p:nvPr/>
          </p:nvSpPr>
          <p:spPr>
            <a:xfrm rot="16200000">
              <a:off x="3628759" y="2277757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Kings Blvd</a:t>
              </a:r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7620B43-FBE0-45B3-80CF-DCF188F5673C}"/>
              </a:ext>
            </a:extLst>
          </p:cNvPr>
          <p:cNvSpPr/>
          <p:nvPr/>
        </p:nvSpPr>
        <p:spPr>
          <a:xfrm>
            <a:off x="2265405" y="-8238"/>
            <a:ext cx="3896497" cy="6870357"/>
          </a:xfrm>
          <a:custGeom>
            <a:avLst/>
            <a:gdLst>
              <a:gd name="connsiteX0" fmla="*/ 4852087 w 9976022"/>
              <a:gd name="connsiteY0" fmla="*/ 0 h 6870357"/>
              <a:gd name="connsiteX1" fmla="*/ 4852087 w 9976022"/>
              <a:gd name="connsiteY1" fmla="*/ 3295135 h 6870357"/>
              <a:gd name="connsiteX2" fmla="*/ 8238 w 9976022"/>
              <a:gd name="connsiteY2" fmla="*/ 3278660 h 6870357"/>
              <a:gd name="connsiteX3" fmla="*/ 0 w 9976022"/>
              <a:gd name="connsiteY3" fmla="*/ 3871784 h 6870357"/>
              <a:gd name="connsiteX4" fmla="*/ 4901514 w 9976022"/>
              <a:gd name="connsiteY4" fmla="*/ 3929449 h 6870357"/>
              <a:gd name="connsiteX5" fmla="*/ 4885038 w 9976022"/>
              <a:gd name="connsiteY5" fmla="*/ 6870357 h 6870357"/>
              <a:gd name="connsiteX6" fmla="*/ 5379308 w 9976022"/>
              <a:gd name="connsiteY6" fmla="*/ 6870357 h 6870357"/>
              <a:gd name="connsiteX7" fmla="*/ 5362832 w 9976022"/>
              <a:gd name="connsiteY7" fmla="*/ 3954162 h 6870357"/>
              <a:gd name="connsiteX8" fmla="*/ 6458465 w 9976022"/>
              <a:gd name="connsiteY8" fmla="*/ 3945924 h 6870357"/>
              <a:gd name="connsiteX9" fmla="*/ 7521146 w 9976022"/>
              <a:gd name="connsiteY9" fmla="*/ 3937687 h 6870357"/>
              <a:gd name="connsiteX10" fmla="*/ 8641492 w 9976022"/>
              <a:gd name="connsiteY10" fmla="*/ 3591697 h 6870357"/>
              <a:gd name="connsiteX11" fmla="*/ 9498227 w 9976022"/>
              <a:gd name="connsiteY11" fmla="*/ 3146854 h 6870357"/>
              <a:gd name="connsiteX12" fmla="*/ 9976022 w 9976022"/>
              <a:gd name="connsiteY12" fmla="*/ 2767914 h 6870357"/>
              <a:gd name="connsiteX13" fmla="*/ 9943070 w 9976022"/>
              <a:gd name="connsiteY13" fmla="*/ 2067697 h 6870357"/>
              <a:gd name="connsiteX14" fmla="*/ 9407611 w 9976022"/>
              <a:gd name="connsiteY14" fmla="*/ 2463114 h 6870357"/>
              <a:gd name="connsiteX15" fmla="*/ 8806249 w 9976022"/>
              <a:gd name="connsiteY15" fmla="*/ 2825579 h 6870357"/>
              <a:gd name="connsiteX16" fmla="*/ 8097795 w 9976022"/>
              <a:gd name="connsiteY16" fmla="*/ 3138616 h 6870357"/>
              <a:gd name="connsiteX17" fmla="*/ 7183395 w 9976022"/>
              <a:gd name="connsiteY17" fmla="*/ 3336324 h 6870357"/>
              <a:gd name="connsiteX18" fmla="*/ 6680887 w 9976022"/>
              <a:gd name="connsiteY18" fmla="*/ 3344562 h 6870357"/>
              <a:gd name="connsiteX19" fmla="*/ 5387546 w 9976022"/>
              <a:gd name="connsiteY19" fmla="*/ 3328087 h 6870357"/>
              <a:gd name="connsiteX20" fmla="*/ 5371070 w 9976022"/>
              <a:gd name="connsiteY20" fmla="*/ 8238 h 6870357"/>
              <a:gd name="connsiteX21" fmla="*/ 4852087 w 9976022"/>
              <a:gd name="connsiteY21" fmla="*/ 0 h 6870357"/>
              <a:gd name="connsiteX0" fmla="*/ 4852087 w 9976022"/>
              <a:gd name="connsiteY0" fmla="*/ 0 h 6870357"/>
              <a:gd name="connsiteX1" fmla="*/ 4852087 w 9976022"/>
              <a:gd name="connsiteY1" fmla="*/ 3295135 h 6870357"/>
              <a:gd name="connsiteX2" fmla="*/ 3105665 w 9976022"/>
              <a:gd name="connsiteY2" fmla="*/ 3295136 h 6870357"/>
              <a:gd name="connsiteX3" fmla="*/ 0 w 9976022"/>
              <a:gd name="connsiteY3" fmla="*/ 3871784 h 6870357"/>
              <a:gd name="connsiteX4" fmla="*/ 4901514 w 9976022"/>
              <a:gd name="connsiteY4" fmla="*/ 3929449 h 6870357"/>
              <a:gd name="connsiteX5" fmla="*/ 4885038 w 9976022"/>
              <a:gd name="connsiteY5" fmla="*/ 6870357 h 6870357"/>
              <a:gd name="connsiteX6" fmla="*/ 5379308 w 9976022"/>
              <a:gd name="connsiteY6" fmla="*/ 6870357 h 6870357"/>
              <a:gd name="connsiteX7" fmla="*/ 5362832 w 9976022"/>
              <a:gd name="connsiteY7" fmla="*/ 3954162 h 6870357"/>
              <a:gd name="connsiteX8" fmla="*/ 6458465 w 9976022"/>
              <a:gd name="connsiteY8" fmla="*/ 3945924 h 6870357"/>
              <a:gd name="connsiteX9" fmla="*/ 7521146 w 9976022"/>
              <a:gd name="connsiteY9" fmla="*/ 3937687 h 6870357"/>
              <a:gd name="connsiteX10" fmla="*/ 8641492 w 9976022"/>
              <a:gd name="connsiteY10" fmla="*/ 3591697 h 6870357"/>
              <a:gd name="connsiteX11" fmla="*/ 9498227 w 9976022"/>
              <a:gd name="connsiteY11" fmla="*/ 3146854 h 6870357"/>
              <a:gd name="connsiteX12" fmla="*/ 9976022 w 9976022"/>
              <a:gd name="connsiteY12" fmla="*/ 2767914 h 6870357"/>
              <a:gd name="connsiteX13" fmla="*/ 9943070 w 9976022"/>
              <a:gd name="connsiteY13" fmla="*/ 2067697 h 6870357"/>
              <a:gd name="connsiteX14" fmla="*/ 9407611 w 9976022"/>
              <a:gd name="connsiteY14" fmla="*/ 2463114 h 6870357"/>
              <a:gd name="connsiteX15" fmla="*/ 8806249 w 9976022"/>
              <a:gd name="connsiteY15" fmla="*/ 2825579 h 6870357"/>
              <a:gd name="connsiteX16" fmla="*/ 8097795 w 9976022"/>
              <a:gd name="connsiteY16" fmla="*/ 3138616 h 6870357"/>
              <a:gd name="connsiteX17" fmla="*/ 7183395 w 9976022"/>
              <a:gd name="connsiteY17" fmla="*/ 3336324 h 6870357"/>
              <a:gd name="connsiteX18" fmla="*/ 6680887 w 9976022"/>
              <a:gd name="connsiteY18" fmla="*/ 3344562 h 6870357"/>
              <a:gd name="connsiteX19" fmla="*/ 5387546 w 9976022"/>
              <a:gd name="connsiteY19" fmla="*/ 3328087 h 6870357"/>
              <a:gd name="connsiteX20" fmla="*/ 5371070 w 9976022"/>
              <a:gd name="connsiteY20" fmla="*/ 8238 h 6870357"/>
              <a:gd name="connsiteX21" fmla="*/ 4852087 w 9976022"/>
              <a:gd name="connsiteY21" fmla="*/ 0 h 6870357"/>
              <a:gd name="connsiteX0" fmla="*/ 1771135 w 6895070"/>
              <a:gd name="connsiteY0" fmla="*/ 0 h 6870357"/>
              <a:gd name="connsiteX1" fmla="*/ 1771135 w 6895070"/>
              <a:gd name="connsiteY1" fmla="*/ 3295135 h 6870357"/>
              <a:gd name="connsiteX2" fmla="*/ 24713 w 6895070"/>
              <a:gd name="connsiteY2" fmla="*/ 3295136 h 6870357"/>
              <a:gd name="connsiteX3" fmla="*/ 0 w 6895070"/>
              <a:gd name="connsiteY3" fmla="*/ 3921211 h 6870357"/>
              <a:gd name="connsiteX4" fmla="*/ 1820562 w 6895070"/>
              <a:gd name="connsiteY4" fmla="*/ 3929449 h 6870357"/>
              <a:gd name="connsiteX5" fmla="*/ 1804086 w 6895070"/>
              <a:gd name="connsiteY5" fmla="*/ 6870357 h 6870357"/>
              <a:gd name="connsiteX6" fmla="*/ 2298356 w 6895070"/>
              <a:gd name="connsiteY6" fmla="*/ 6870357 h 6870357"/>
              <a:gd name="connsiteX7" fmla="*/ 2281880 w 6895070"/>
              <a:gd name="connsiteY7" fmla="*/ 3954162 h 6870357"/>
              <a:gd name="connsiteX8" fmla="*/ 3377513 w 6895070"/>
              <a:gd name="connsiteY8" fmla="*/ 3945924 h 6870357"/>
              <a:gd name="connsiteX9" fmla="*/ 4440194 w 6895070"/>
              <a:gd name="connsiteY9" fmla="*/ 3937687 h 6870357"/>
              <a:gd name="connsiteX10" fmla="*/ 5560540 w 6895070"/>
              <a:gd name="connsiteY10" fmla="*/ 3591697 h 6870357"/>
              <a:gd name="connsiteX11" fmla="*/ 6417275 w 6895070"/>
              <a:gd name="connsiteY11" fmla="*/ 3146854 h 6870357"/>
              <a:gd name="connsiteX12" fmla="*/ 6895070 w 6895070"/>
              <a:gd name="connsiteY12" fmla="*/ 2767914 h 6870357"/>
              <a:gd name="connsiteX13" fmla="*/ 6862118 w 6895070"/>
              <a:gd name="connsiteY13" fmla="*/ 2067697 h 6870357"/>
              <a:gd name="connsiteX14" fmla="*/ 6326659 w 6895070"/>
              <a:gd name="connsiteY14" fmla="*/ 2463114 h 6870357"/>
              <a:gd name="connsiteX15" fmla="*/ 5725297 w 6895070"/>
              <a:gd name="connsiteY15" fmla="*/ 2825579 h 6870357"/>
              <a:gd name="connsiteX16" fmla="*/ 5016843 w 6895070"/>
              <a:gd name="connsiteY16" fmla="*/ 3138616 h 6870357"/>
              <a:gd name="connsiteX17" fmla="*/ 4102443 w 6895070"/>
              <a:gd name="connsiteY17" fmla="*/ 3336324 h 6870357"/>
              <a:gd name="connsiteX18" fmla="*/ 3599935 w 6895070"/>
              <a:gd name="connsiteY18" fmla="*/ 3344562 h 6870357"/>
              <a:gd name="connsiteX19" fmla="*/ 2306594 w 6895070"/>
              <a:gd name="connsiteY19" fmla="*/ 3328087 h 6870357"/>
              <a:gd name="connsiteX20" fmla="*/ 2290118 w 6895070"/>
              <a:gd name="connsiteY20" fmla="*/ 8238 h 6870357"/>
              <a:gd name="connsiteX21" fmla="*/ 1771135 w 6895070"/>
              <a:gd name="connsiteY21" fmla="*/ 0 h 6870357"/>
              <a:gd name="connsiteX0" fmla="*/ 1771135 w 6895070"/>
              <a:gd name="connsiteY0" fmla="*/ 0 h 6870357"/>
              <a:gd name="connsiteX1" fmla="*/ 1771135 w 6895070"/>
              <a:gd name="connsiteY1" fmla="*/ 3295135 h 6870357"/>
              <a:gd name="connsiteX2" fmla="*/ 24713 w 6895070"/>
              <a:gd name="connsiteY2" fmla="*/ 3295136 h 6870357"/>
              <a:gd name="connsiteX3" fmla="*/ 0 w 6895070"/>
              <a:gd name="connsiteY3" fmla="*/ 3921211 h 6870357"/>
              <a:gd name="connsiteX4" fmla="*/ 1820562 w 6895070"/>
              <a:gd name="connsiteY4" fmla="*/ 3929449 h 6870357"/>
              <a:gd name="connsiteX5" fmla="*/ 1804086 w 6895070"/>
              <a:gd name="connsiteY5" fmla="*/ 6870357 h 6870357"/>
              <a:gd name="connsiteX6" fmla="*/ 2298356 w 6895070"/>
              <a:gd name="connsiteY6" fmla="*/ 6870357 h 6870357"/>
              <a:gd name="connsiteX7" fmla="*/ 2281880 w 6895070"/>
              <a:gd name="connsiteY7" fmla="*/ 3954162 h 6870357"/>
              <a:gd name="connsiteX8" fmla="*/ 3377513 w 6895070"/>
              <a:gd name="connsiteY8" fmla="*/ 3945924 h 6870357"/>
              <a:gd name="connsiteX9" fmla="*/ 4440194 w 6895070"/>
              <a:gd name="connsiteY9" fmla="*/ 3937687 h 6870357"/>
              <a:gd name="connsiteX10" fmla="*/ 5560540 w 6895070"/>
              <a:gd name="connsiteY10" fmla="*/ 3591697 h 6870357"/>
              <a:gd name="connsiteX11" fmla="*/ 6417275 w 6895070"/>
              <a:gd name="connsiteY11" fmla="*/ 3146854 h 6870357"/>
              <a:gd name="connsiteX12" fmla="*/ 6895070 w 6895070"/>
              <a:gd name="connsiteY12" fmla="*/ 2767914 h 6870357"/>
              <a:gd name="connsiteX13" fmla="*/ 6862118 w 6895070"/>
              <a:gd name="connsiteY13" fmla="*/ 2067697 h 6870357"/>
              <a:gd name="connsiteX14" fmla="*/ 6326659 w 6895070"/>
              <a:gd name="connsiteY14" fmla="*/ 2463114 h 6870357"/>
              <a:gd name="connsiteX15" fmla="*/ 5725297 w 6895070"/>
              <a:gd name="connsiteY15" fmla="*/ 2825579 h 6870357"/>
              <a:gd name="connsiteX16" fmla="*/ 5016843 w 6895070"/>
              <a:gd name="connsiteY16" fmla="*/ 3138616 h 6870357"/>
              <a:gd name="connsiteX17" fmla="*/ 4102443 w 6895070"/>
              <a:gd name="connsiteY17" fmla="*/ 3336324 h 6870357"/>
              <a:gd name="connsiteX18" fmla="*/ 4102443 w 6895070"/>
              <a:gd name="connsiteY18" fmla="*/ 3352800 h 6870357"/>
              <a:gd name="connsiteX19" fmla="*/ 3599935 w 6895070"/>
              <a:gd name="connsiteY19" fmla="*/ 3344562 h 6870357"/>
              <a:gd name="connsiteX20" fmla="*/ 2306594 w 6895070"/>
              <a:gd name="connsiteY20" fmla="*/ 3328087 h 6870357"/>
              <a:gd name="connsiteX21" fmla="*/ 2290118 w 6895070"/>
              <a:gd name="connsiteY21" fmla="*/ 8238 h 6870357"/>
              <a:gd name="connsiteX22" fmla="*/ 1771135 w 6895070"/>
              <a:gd name="connsiteY22" fmla="*/ 0 h 6870357"/>
              <a:gd name="connsiteX0" fmla="*/ 1771135 w 6895070"/>
              <a:gd name="connsiteY0" fmla="*/ 0 h 6870357"/>
              <a:gd name="connsiteX1" fmla="*/ 1771135 w 6895070"/>
              <a:gd name="connsiteY1" fmla="*/ 3295135 h 6870357"/>
              <a:gd name="connsiteX2" fmla="*/ 24713 w 6895070"/>
              <a:gd name="connsiteY2" fmla="*/ 3295136 h 6870357"/>
              <a:gd name="connsiteX3" fmla="*/ 0 w 6895070"/>
              <a:gd name="connsiteY3" fmla="*/ 3921211 h 6870357"/>
              <a:gd name="connsiteX4" fmla="*/ 1820562 w 6895070"/>
              <a:gd name="connsiteY4" fmla="*/ 3929449 h 6870357"/>
              <a:gd name="connsiteX5" fmla="*/ 1804086 w 6895070"/>
              <a:gd name="connsiteY5" fmla="*/ 6870357 h 6870357"/>
              <a:gd name="connsiteX6" fmla="*/ 2298356 w 6895070"/>
              <a:gd name="connsiteY6" fmla="*/ 6870357 h 6870357"/>
              <a:gd name="connsiteX7" fmla="*/ 2281880 w 6895070"/>
              <a:gd name="connsiteY7" fmla="*/ 3954162 h 6870357"/>
              <a:gd name="connsiteX8" fmla="*/ 3377513 w 6895070"/>
              <a:gd name="connsiteY8" fmla="*/ 3945924 h 6870357"/>
              <a:gd name="connsiteX9" fmla="*/ 4440194 w 6895070"/>
              <a:gd name="connsiteY9" fmla="*/ 3937687 h 6870357"/>
              <a:gd name="connsiteX10" fmla="*/ 5560540 w 6895070"/>
              <a:gd name="connsiteY10" fmla="*/ 3591697 h 6870357"/>
              <a:gd name="connsiteX11" fmla="*/ 6417275 w 6895070"/>
              <a:gd name="connsiteY11" fmla="*/ 3146854 h 6870357"/>
              <a:gd name="connsiteX12" fmla="*/ 6895070 w 6895070"/>
              <a:gd name="connsiteY12" fmla="*/ 2767914 h 6870357"/>
              <a:gd name="connsiteX13" fmla="*/ 6862118 w 6895070"/>
              <a:gd name="connsiteY13" fmla="*/ 2067697 h 6870357"/>
              <a:gd name="connsiteX14" fmla="*/ 6326659 w 6895070"/>
              <a:gd name="connsiteY14" fmla="*/ 2463114 h 6870357"/>
              <a:gd name="connsiteX15" fmla="*/ 5725297 w 6895070"/>
              <a:gd name="connsiteY15" fmla="*/ 2825579 h 6870357"/>
              <a:gd name="connsiteX16" fmla="*/ 5016843 w 6895070"/>
              <a:gd name="connsiteY16" fmla="*/ 3138616 h 6870357"/>
              <a:gd name="connsiteX17" fmla="*/ 4102443 w 6895070"/>
              <a:gd name="connsiteY17" fmla="*/ 3336324 h 6870357"/>
              <a:gd name="connsiteX18" fmla="*/ 3599935 w 6895070"/>
              <a:gd name="connsiteY18" fmla="*/ 3344562 h 6870357"/>
              <a:gd name="connsiteX19" fmla="*/ 2306594 w 6895070"/>
              <a:gd name="connsiteY19" fmla="*/ 3328087 h 6870357"/>
              <a:gd name="connsiteX20" fmla="*/ 2290118 w 6895070"/>
              <a:gd name="connsiteY20" fmla="*/ 8238 h 6870357"/>
              <a:gd name="connsiteX21" fmla="*/ 1771135 w 6895070"/>
              <a:gd name="connsiteY21" fmla="*/ 0 h 6870357"/>
              <a:gd name="connsiteX0" fmla="*/ 1771135 w 6895070"/>
              <a:gd name="connsiteY0" fmla="*/ 0 h 6870357"/>
              <a:gd name="connsiteX1" fmla="*/ 1771135 w 6895070"/>
              <a:gd name="connsiteY1" fmla="*/ 3295135 h 6870357"/>
              <a:gd name="connsiteX2" fmla="*/ 24713 w 6895070"/>
              <a:gd name="connsiteY2" fmla="*/ 3295136 h 6870357"/>
              <a:gd name="connsiteX3" fmla="*/ 0 w 6895070"/>
              <a:gd name="connsiteY3" fmla="*/ 3921211 h 6870357"/>
              <a:gd name="connsiteX4" fmla="*/ 1820562 w 6895070"/>
              <a:gd name="connsiteY4" fmla="*/ 3929449 h 6870357"/>
              <a:gd name="connsiteX5" fmla="*/ 1804086 w 6895070"/>
              <a:gd name="connsiteY5" fmla="*/ 6870357 h 6870357"/>
              <a:gd name="connsiteX6" fmla="*/ 2298356 w 6895070"/>
              <a:gd name="connsiteY6" fmla="*/ 6870357 h 6870357"/>
              <a:gd name="connsiteX7" fmla="*/ 2281880 w 6895070"/>
              <a:gd name="connsiteY7" fmla="*/ 3954162 h 6870357"/>
              <a:gd name="connsiteX8" fmla="*/ 3377513 w 6895070"/>
              <a:gd name="connsiteY8" fmla="*/ 3945924 h 6870357"/>
              <a:gd name="connsiteX9" fmla="*/ 4440194 w 6895070"/>
              <a:gd name="connsiteY9" fmla="*/ 3937687 h 6870357"/>
              <a:gd name="connsiteX10" fmla="*/ 5560540 w 6895070"/>
              <a:gd name="connsiteY10" fmla="*/ 3591697 h 6870357"/>
              <a:gd name="connsiteX11" fmla="*/ 6417275 w 6895070"/>
              <a:gd name="connsiteY11" fmla="*/ 3146854 h 6870357"/>
              <a:gd name="connsiteX12" fmla="*/ 6895070 w 6895070"/>
              <a:gd name="connsiteY12" fmla="*/ 2767914 h 6870357"/>
              <a:gd name="connsiteX13" fmla="*/ 6862118 w 6895070"/>
              <a:gd name="connsiteY13" fmla="*/ 2067697 h 6870357"/>
              <a:gd name="connsiteX14" fmla="*/ 6326659 w 6895070"/>
              <a:gd name="connsiteY14" fmla="*/ 2463114 h 6870357"/>
              <a:gd name="connsiteX15" fmla="*/ 5725297 w 6895070"/>
              <a:gd name="connsiteY15" fmla="*/ 2825579 h 6870357"/>
              <a:gd name="connsiteX16" fmla="*/ 5016843 w 6895070"/>
              <a:gd name="connsiteY16" fmla="*/ 3138616 h 6870357"/>
              <a:gd name="connsiteX17" fmla="*/ 3599935 w 6895070"/>
              <a:gd name="connsiteY17" fmla="*/ 3344562 h 6870357"/>
              <a:gd name="connsiteX18" fmla="*/ 2306594 w 6895070"/>
              <a:gd name="connsiteY18" fmla="*/ 3328087 h 6870357"/>
              <a:gd name="connsiteX19" fmla="*/ 2290118 w 6895070"/>
              <a:gd name="connsiteY19" fmla="*/ 8238 h 6870357"/>
              <a:gd name="connsiteX20" fmla="*/ 1771135 w 6895070"/>
              <a:gd name="connsiteY20" fmla="*/ 0 h 6870357"/>
              <a:gd name="connsiteX0" fmla="*/ 1771135 w 6895070"/>
              <a:gd name="connsiteY0" fmla="*/ 0 h 6870357"/>
              <a:gd name="connsiteX1" fmla="*/ 1771135 w 6895070"/>
              <a:gd name="connsiteY1" fmla="*/ 3295135 h 6870357"/>
              <a:gd name="connsiteX2" fmla="*/ 24713 w 6895070"/>
              <a:gd name="connsiteY2" fmla="*/ 3295136 h 6870357"/>
              <a:gd name="connsiteX3" fmla="*/ 0 w 6895070"/>
              <a:gd name="connsiteY3" fmla="*/ 3921211 h 6870357"/>
              <a:gd name="connsiteX4" fmla="*/ 1820562 w 6895070"/>
              <a:gd name="connsiteY4" fmla="*/ 3929449 h 6870357"/>
              <a:gd name="connsiteX5" fmla="*/ 1804086 w 6895070"/>
              <a:gd name="connsiteY5" fmla="*/ 6870357 h 6870357"/>
              <a:gd name="connsiteX6" fmla="*/ 2298356 w 6895070"/>
              <a:gd name="connsiteY6" fmla="*/ 6870357 h 6870357"/>
              <a:gd name="connsiteX7" fmla="*/ 2281880 w 6895070"/>
              <a:gd name="connsiteY7" fmla="*/ 3954162 h 6870357"/>
              <a:gd name="connsiteX8" fmla="*/ 3377513 w 6895070"/>
              <a:gd name="connsiteY8" fmla="*/ 3945924 h 6870357"/>
              <a:gd name="connsiteX9" fmla="*/ 4440194 w 6895070"/>
              <a:gd name="connsiteY9" fmla="*/ 3937687 h 6870357"/>
              <a:gd name="connsiteX10" fmla="*/ 5560540 w 6895070"/>
              <a:gd name="connsiteY10" fmla="*/ 3591697 h 6870357"/>
              <a:gd name="connsiteX11" fmla="*/ 6417275 w 6895070"/>
              <a:gd name="connsiteY11" fmla="*/ 3146854 h 6870357"/>
              <a:gd name="connsiteX12" fmla="*/ 6895070 w 6895070"/>
              <a:gd name="connsiteY12" fmla="*/ 2767914 h 6870357"/>
              <a:gd name="connsiteX13" fmla="*/ 6862118 w 6895070"/>
              <a:gd name="connsiteY13" fmla="*/ 2067697 h 6870357"/>
              <a:gd name="connsiteX14" fmla="*/ 6326659 w 6895070"/>
              <a:gd name="connsiteY14" fmla="*/ 2463114 h 6870357"/>
              <a:gd name="connsiteX15" fmla="*/ 5725297 w 6895070"/>
              <a:gd name="connsiteY15" fmla="*/ 2825579 h 6870357"/>
              <a:gd name="connsiteX16" fmla="*/ 3599935 w 6895070"/>
              <a:gd name="connsiteY16" fmla="*/ 3344562 h 6870357"/>
              <a:gd name="connsiteX17" fmla="*/ 2306594 w 6895070"/>
              <a:gd name="connsiteY17" fmla="*/ 3328087 h 6870357"/>
              <a:gd name="connsiteX18" fmla="*/ 2290118 w 6895070"/>
              <a:gd name="connsiteY18" fmla="*/ 8238 h 6870357"/>
              <a:gd name="connsiteX19" fmla="*/ 1771135 w 6895070"/>
              <a:gd name="connsiteY19" fmla="*/ 0 h 6870357"/>
              <a:gd name="connsiteX0" fmla="*/ 1771135 w 6895070"/>
              <a:gd name="connsiteY0" fmla="*/ 0 h 6870357"/>
              <a:gd name="connsiteX1" fmla="*/ 1771135 w 6895070"/>
              <a:gd name="connsiteY1" fmla="*/ 3295135 h 6870357"/>
              <a:gd name="connsiteX2" fmla="*/ 24713 w 6895070"/>
              <a:gd name="connsiteY2" fmla="*/ 3295136 h 6870357"/>
              <a:gd name="connsiteX3" fmla="*/ 0 w 6895070"/>
              <a:gd name="connsiteY3" fmla="*/ 3921211 h 6870357"/>
              <a:gd name="connsiteX4" fmla="*/ 1820562 w 6895070"/>
              <a:gd name="connsiteY4" fmla="*/ 3929449 h 6870357"/>
              <a:gd name="connsiteX5" fmla="*/ 1804086 w 6895070"/>
              <a:gd name="connsiteY5" fmla="*/ 6870357 h 6870357"/>
              <a:gd name="connsiteX6" fmla="*/ 2298356 w 6895070"/>
              <a:gd name="connsiteY6" fmla="*/ 6870357 h 6870357"/>
              <a:gd name="connsiteX7" fmla="*/ 2281880 w 6895070"/>
              <a:gd name="connsiteY7" fmla="*/ 3954162 h 6870357"/>
              <a:gd name="connsiteX8" fmla="*/ 3377513 w 6895070"/>
              <a:gd name="connsiteY8" fmla="*/ 3945924 h 6870357"/>
              <a:gd name="connsiteX9" fmla="*/ 4440194 w 6895070"/>
              <a:gd name="connsiteY9" fmla="*/ 3937687 h 6870357"/>
              <a:gd name="connsiteX10" fmla="*/ 5560540 w 6895070"/>
              <a:gd name="connsiteY10" fmla="*/ 3591697 h 6870357"/>
              <a:gd name="connsiteX11" fmla="*/ 6417275 w 6895070"/>
              <a:gd name="connsiteY11" fmla="*/ 3146854 h 6870357"/>
              <a:gd name="connsiteX12" fmla="*/ 6895070 w 6895070"/>
              <a:gd name="connsiteY12" fmla="*/ 2767914 h 6870357"/>
              <a:gd name="connsiteX13" fmla="*/ 6862118 w 6895070"/>
              <a:gd name="connsiteY13" fmla="*/ 2067697 h 6870357"/>
              <a:gd name="connsiteX14" fmla="*/ 6326659 w 6895070"/>
              <a:gd name="connsiteY14" fmla="*/ 2463114 h 6870357"/>
              <a:gd name="connsiteX15" fmla="*/ 3599935 w 6895070"/>
              <a:gd name="connsiteY15" fmla="*/ 3344562 h 6870357"/>
              <a:gd name="connsiteX16" fmla="*/ 2306594 w 6895070"/>
              <a:gd name="connsiteY16" fmla="*/ 3328087 h 6870357"/>
              <a:gd name="connsiteX17" fmla="*/ 2290118 w 6895070"/>
              <a:gd name="connsiteY17" fmla="*/ 8238 h 6870357"/>
              <a:gd name="connsiteX18" fmla="*/ 1771135 w 6895070"/>
              <a:gd name="connsiteY18" fmla="*/ 0 h 6870357"/>
              <a:gd name="connsiteX0" fmla="*/ 1771135 w 6895070"/>
              <a:gd name="connsiteY0" fmla="*/ 0 h 6870357"/>
              <a:gd name="connsiteX1" fmla="*/ 1771135 w 6895070"/>
              <a:gd name="connsiteY1" fmla="*/ 3295135 h 6870357"/>
              <a:gd name="connsiteX2" fmla="*/ 24713 w 6895070"/>
              <a:gd name="connsiteY2" fmla="*/ 3295136 h 6870357"/>
              <a:gd name="connsiteX3" fmla="*/ 0 w 6895070"/>
              <a:gd name="connsiteY3" fmla="*/ 3921211 h 6870357"/>
              <a:gd name="connsiteX4" fmla="*/ 1820562 w 6895070"/>
              <a:gd name="connsiteY4" fmla="*/ 3929449 h 6870357"/>
              <a:gd name="connsiteX5" fmla="*/ 1804086 w 6895070"/>
              <a:gd name="connsiteY5" fmla="*/ 6870357 h 6870357"/>
              <a:gd name="connsiteX6" fmla="*/ 2298356 w 6895070"/>
              <a:gd name="connsiteY6" fmla="*/ 6870357 h 6870357"/>
              <a:gd name="connsiteX7" fmla="*/ 2281880 w 6895070"/>
              <a:gd name="connsiteY7" fmla="*/ 3954162 h 6870357"/>
              <a:gd name="connsiteX8" fmla="*/ 3377513 w 6895070"/>
              <a:gd name="connsiteY8" fmla="*/ 3945924 h 6870357"/>
              <a:gd name="connsiteX9" fmla="*/ 4440194 w 6895070"/>
              <a:gd name="connsiteY9" fmla="*/ 3937687 h 6870357"/>
              <a:gd name="connsiteX10" fmla="*/ 5560540 w 6895070"/>
              <a:gd name="connsiteY10" fmla="*/ 3591697 h 6870357"/>
              <a:gd name="connsiteX11" fmla="*/ 6417275 w 6895070"/>
              <a:gd name="connsiteY11" fmla="*/ 3146854 h 6870357"/>
              <a:gd name="connsiteX12" fmla="*/ 6895070 w 6895070"/>
              <a:gd name="connsiteY12" fmla="*/ 2767914 h 6870357"/>
              <a:gd name="connsiteX13" fmla="*/ 6862118 w 6895070"/>
              <a:gd name="connsiteY13" fmla="*/ 2067697 h 6870357"/>
              <a:gd name="connsiteX14" fmla="*/ 3599935 w 6895070"/>
              <a:gd name="connsiteY14" fmla="*/ 3344562 h 6870357"/>
              <a:gd name="connsiteX15" fmla="*/ 2306594 w 6895070"/>
              <a:gd name="connsiteY15" fmla="*/ 3328087 h 6870357"/>
              <a:gd name="connsiteX16" fmla="*/ 2290118 w 6895070"/>
              <a:gd name="connsiteY16" fmla="*/ 8238 h 6870357"/>
              <a:gd name="connsiteX17" fmla="*/ 1771135 w 6895070"/>
              <a:gd name="connsiteY17" fmla="*/ 0 h 6870357"/>
              <a:gd name="connsiteX0" fmla="*/ 1771135 w 6895070"/>
              <a:gd name="connsiteY0" fmla="*/ 0 h 6870357"/>
              <a:gd name="connsiteX1" fmla="*/ 1771135 w 6895070"/>
              <a:gd name="connsiteY1" fmla="*/ 3295135 h 6870357"/>
              <a:gd name="connsiteX2" fmla="*/ 24713 w 6895070"/>
              <a:gd name="connsiteY2" fmla="*/ 3295136 h 6870357"/>
              <a:gd name="connsiteX3" fmla="*/ 0 w 6895070"/>
              <a:gd name="connsiteY3" fmla="*/ 3921211 h 6870357"/>
              <a:gd name="connsiteX4" fmla="*/ 1820562 w 6895070"/>
              <a:gd name="connsiteY4" fmla="*/ 3929449 h 6870357"/>
              <a:gd name="connsiteX5" fmla="*/ 1804086 w 6895070"/>
              <a:gd name="connsiteY5" fmla="*/ 6870357 h 6870357"/>
              <a:gd name="connsiteX6" fmla="*/ 2298356 w 6895070"/>
              <a:gd name="connsiteY6" fmla="*/ 6870357 h 6870357"/>
              <a:gd name="connsiteX7" fmla="*/ 2281880 w 6895070"/>
              <a:gd name="connsiteY7" fmla="*/ 3954162 h 6870357"/>
              <a:gd name="connsiteX8" fmla="*/ 3377513 w 6895070"/>
              <a:gd name="connsiteY8" fmla="*/ 3945924 h 6870357"/>
              <a:gd name="connsiteX9" fmla="*/ 4440194 w 6895070"/>
              <a:gd name="connsiteY9" fmla="*/ 3937687 h 6870357"/>
              <a:gd name="connsiteX10" fmla="*/ 5560540 w 6895070"/>
              <a:gd name="connsiteY10" fmla="*/ 3591697 h 6870357"/>
              <a:gd name="connsiteX11" fmla="*/ 6895070 w 6895070"/>
              <a:gd name="connsiteY11" fmla="*/ 2767914 h 6870357"/>
              <a:gd name="connsiteX12" fmla="*/ 6862118 w 6895070"/>
              <a:gd name="connsiteY12" fmla="*/ 2067697 h 6870357"/>
              <a:gd name="connsiteX13" fmla="*/ 3599935 w 6895070"/>
              <a:gd name="connsiteY13" fmla="*/ 3344562 h 6870357"/>
              <a:gd name="connsiteX14" fmla="*/ 2306594 w 6895070"/>
              <a:gd name="connsiteY14" fmla="*/ 3328087 h 6870357"/>
              <a:gd name="connsiteX15" fmla="*/ 2290118 w 6895070"/>
              <a:gd name="connsiteY15" fmla="*/ 8238 h 6870357"/>
              <a:gd name="connsiteX16" fmla="*/ 1771135 w 6895070"/>
              <a:gd name="connsiteY16" fmla="*/ 0 h 6870357"/>
              <a:gd name="connsiteX0" fmla="*/ 1771135 w 6895070"/>
              <a:gd name="connsiteY0" fmla="*/ 0 h 6870357"/>
              <a:gd name="connsiteX1" fmla="*/ 1771135 w 6895070"/>
              <a:gd name="connsiteY1" fmla="*/ 3295135 h 6870357"/>
              <a:gd name="connsiteX2" fmla="*/ 24713 w 6895070"/>
              <a:gd name="connsiteY2" fmla="*/ 3295136 h 6870357"/>
              <a:gd name="connsiteX3" fmla="*/ 0 w 6895070"/>
              <a:gd name="connsiteY3" fmla="*/ 3921211 h 6870357"/>
              <a:gd name="connsiteX4" fmla="*/ 1820562 w 6895070"/>
              <a:gd name="connsiteY4" fmla="*/ 3929449 h 6870357"/>
              <a:gd name="connsiteX5" fmla="*/ 1804086 w 6895070"/>
              <a:gd name="connsiteY5" fmla="*/ 6870357 h 6870357"/>
              <a:gd name="connsiteX6" fmla="*/ 2298356 w 6895070"/>
              <a:gd name="connsiteY6" fmla="*/ 6870357 h 6870357"/>
              <a:gd name="connsiteX7" fmla="*/ 2281880 w 6895070"/>
              <a:gd name="connsiteY7" fmla="*/ 3954162 h 6870357"/>
              <a:gd name="connsiteX8" fmla="*/ 3377513 w 6895070"/>
              <a:gd name="connsiteY8" fmla="*/ 3945924 h 6870357"/>
              <a:gd name="connsiteX9" fmla="*/ 4440194 w 6895070"/>
              <a:gd name="connsiteY9" fmla="*/ 3937687 h 6870357"/>
              <a:gd name="connsiteX10" fmla="*/ 6895070 w 6895070"/>
              <a:gd name="connsiteY10" fmla="*/ 2767914 h 6870357"/>
              <a:gd name="connsiteX11" fmla="*/ 6862118 w 6895070"/>
              <a:gd name="connsiteY11" fmla="*/ 2067697 h 6870357"/>
              <a:gd name="connsiteX12" fmla="*/ 3599935 w 6895070"/>
              <a:gd name="connsiteY12" fmla="*/ 3344562 h 6870357"/>
              <a:gd name="connsiteX13" fmla="*/ 2306594 w 6895070"/>
              <a:gd name="connsiteY13" fmla="*/ 3328087 h 6870357"/>
              <a:gd name="connsiteX14" fmla="*/ 2290118 w 6895070"/>
              <a:gd name="connsiteY14" fmla="*/ 8238 h 6870357"/>
              <a:gd name="connsiteX15" fmla="*/ 1771135 w 6895070"/>
              <a:gd name="connsiteY15" fmla="*/ 0 h 6870357"/>
              <a:gd name="connsiteX0" fmla="*/ 1771135 w 6895070"/>
              <a:gd name="connsiteY0" fmla="*/ 0 h 6870357"/>
              <a:gd name="connsiteX1" fmla="*/ 1771135 w 6895070"/>
              <a:gd name="connsiteY1" fmla="*/ 3295135 h 6870357"/>
              <a:gd name="connsiteX2" fmla="*/ 24713 w 6895070"/>
              <a:gd name="connsiteY2" fmla="*/ 3295136 h 6870357"/>
              <a:gd name="connsiteX3" fmla="*/ 0 w 6895070"/>
              <a:gd name="connsiteY3" fmla="*/ 3921211 h 6870357"/>
              <a:gd name="connsiteX4" fmla="*/ 1820562 w 6895070"/>
              <a:gd name="connsiteY4" fmla="*/ 3929449 h 6870357"/>
              <a:gd name="connsiteX5" fmla="*/ 1804086 w 6895070"/>
              <a:gd name="connsiteY5" fmla="*/ 6870357 h 6870357"/>
              <a:gd name="connsiteX6" fmla="*/ 2298356 w 6895070"/>
              <a:gd name="connsiteY6" fmla="*/ 6870357 h 6870357"/>
              <a:gd name="connsiteX7" fmla="*/ 2281880 w 6895070"/>
              <a:gd name="connsiteY7" fmla="*/ 3954162 h 6870357"/>
              <a:gd name="connsiteX8" fmla="*/ 3377513 w 6895070"/>
              <a:gd name="connsiteY8" fmla="*/ 3945924 h 6870357"/>
              <a:gd name="connsiteX9" fmla="*/ 6895070 w 6895070"/>
              <a:gd name="connsiteY9" fmla="*/ 2767914 h 6870357"/>
              <a:gd name="connsiteX10" fmla="*/ 6862118 w 6895070"/>
              <a:gd name="connsiteY10" fmla="*/ 2067697 h 6870357"/>
              <a:gd name="connsiteX11" fmla="*/ 3599935 w 6895070"/>
              <a:gd name="connsiteY11" fmla="*/ 3344562 h 6870357"/>
              <a:gd name="connsiteX12" fmla="*/ 2306594 w 6895070"/>
              <a:gd name="connsiteY12" fmla="*/ 3328087 h 6870357"/>
              <a:gd name="connsiteX13" fmla="*/ 2290118 w 6895070"/>
              <a:gd name="connsiteY13" fmla="*/ 8238 h 6870357"/>
              <a:gd name="connsiteX14" fmla="*/ 1771135 w 6895070"/>
              <a:gd name="connsiteY14" fmla="*/ 0 h 6870357"/>
              <a:gd name="connsiteX0" fmla="*/ 1771135 w 6862118"/>
              <a:gd name="connsiteY0" fmla="*/ 0 h 6870357"/>
              <a:gd name="connsiteX1" fmla="*/ 1771135 w 6862118"/>
              <a:gd name="connsiteY1" fmla="*/ 3295135 h 6870357"/>
              <a:gd name="connsiteX2" fmla="*/ 24713 w 6862118"/>
              <a:gd name="connsiteY2" fmla="*/ 3295136 h 6870357"/>
              <a:gd name="connsiteX3" fmla="*/ 0 w 6862118"/>
              <a:gd name="connsiteY3" fmla="*/ 3921211 h 6870357"/>
              <a:gd name="connsiteX4" fmla="*/ 1820562 w 6862118"/>
              <a:gd name="connsiteY4" fmla="*/ 3929449 h 6870357"/>
              <a:gd name="connsiteX5" fmla="*/ 1804086 w 6862118"/>
              <a:gd name="connsiteY5" fmla="*/ 6870357 h 6870357"/>
              <a:gd name="connsiteX6" fmla="*/ 2298356 w 6862118"/>
              <a:gd name="connsiteY6" fmla="*/ 6870357 h 6870357"/>
              <a:gd name="connsiteX7" fmla="*/ 2281880 w 6862118"/>
              <a:gd name="connsiteY7" fmla="*/ 3954162 h 6870357"/>
              <a:gd name="connsiteX8" fmla="*/ 3377513 w 6862118"/>
              <a:gd name="connsiteY8" fmla="*/ 3945924 h 6870357"/>
              <a:gd name="connsiteX9" fmla="*/ 3896497 w 6862118"/>
              <a:gd name="connsiteY9" fmla="*/ 3921211 h 6870357"/>
              <a:gd name="connsiteX10" fmla="*/ 6862118 w 6862118"/>
              <a:gd name="connsiteY10" fmla="*/ 2067697 h 6870357"/>
              <a:gd name="connsiteX11" fmla="*/ 3599935 w 6862118"/>
              <a:gd name="connsiteY11" fmla="*/ 3344562 h 6870357"/>
              <a:gd name="connsiteX12" fmla="*/ 2306594 w 6862118"/>
              <a:gd name="connsiteY12" fmla="*/ 3328087 h 6870357"/>
              <a:gd name="connsiteX13" fmla="*/ 2290118 w 6862118"/>
              <a:gd name="connsiteY13" fmla="*/ 8238 h 6870357"/>
              <a:gd name="connsiteX14" fmla="*/ 1771135 w 6862118"/>
              <a:gd name="connsiteY14" fmla="*/ 0 h 6870357"/>
              <a:gd name="connsiteX0" fmla="*/ 1771135 w 3904734"/>
              <a:gd name="connsiteY0" fmla="*/ 0 h 6870357"/>
              <a:gd name="connsiteX1" fmla="*/ 1771135 w 3904734"/>
              <a:gd name="connsiteY1" fmla="*/ 3295135 h 6870357"/>
              <a:gd name="connsiteX2" fmla="*/ 24713 w 3904734"/>
              <a:gd name="connsiteY2" fmla="*/ 3295136 h 6870357"/>
              <a:gd name="connsiteX3" fmla="*/ 0 w 3904734"/>
              <a:gd name="connsiteY3" fmla="*/ 3921211 h 6870357"/>
              <a:gd name="connsiteX4" fmla="*/ 1820562 w 3904734"/>
              <a:gd name="connsiteY4" fmla="*/ 3929449 h 6870357"/>
              <a:gd name="connsiteX5" fmla="*/ 1804086 w 3904734"/>
              <a:gd name="connsiteY5" fmla="*/ 6870357 h 6870357"/>
              <a:gd name="connsiteX6" fmla="*/ 2298356 w 3904734"/>
              <a:gd name="connsiteY6" fmla="*/ 6870357 h 6870357"/>
              <a:gd name="connsiteX7" fmla="*/ 2281880 w 3904734"/>
              <a:gd name="connsiteY7" fmla="*/ 3954162 h 6870357"/>
              <a:gd name="connsiteX8" fmla="*/ 3377513 w 3904734"/>
              <a:gd name="connsiteY8" fmla="*/ 3945924 h 6870357"/>
              <a:gd name="connsiteX9" fmla="*/ 3896497 w 3904734"/>
              <a:gd name="connsiteY9" fmla="*/ 3921211 h 6870357"/>
              <a:gd name="connsiteX10" fmla="*/ 3904734 w 3904734"/>
              <a:gd name="connsiteY10" fmla="*/ 3385752 h 6870357"/>
              <a:gd name="connsiteX11" fmla="*/ 3599935 w 3904734"/>
              <a:gd name="connsiteY11" fmla="*/ 3344562 h 6870357"/>
              <a:gd name="connsiteX12" fmla="*/ 2306594 w 3904734"/>
              <a:gd name="connsiteY12" fmla="*/ 3328087 h 6870357"/>
              <a:gd name="connsiteX13" fmla="*/ 2290118 w 3904734"/>
              <a:gd name="connsiteY13" fmla="*/ 8238 h 6870357"/>
              <a:gd name="connsiteX14" fmla="*/ 1771135 w 3904734"/>
              <a:gd name="connsiteY14" fmla="*/ 0 h 6870357"/>
              <a:gd name="connsiteX0" fmla="*/ 1771135 w 3896497"/>
              <a:gd name="connsiteY0" fmla="*/ 0 h 6870357"/>
              <a:gd name="connsiteX1" fmla="*/ 1771135 w 3896497"/>
              <a:gd name="connsiteY1" fmla="*/ 3295135 h 6870357"/>
              <a:gd name="connsiteX2" fmla="*/ 24713 w 3896497"/>
              <a:gd name="connsiteY2" fmla="*/ 3295136 h 6870357"/>
              <a:gd name="connsiteX3" fmla="*/ 0 w 3896497"/>
              <a:gd name="connsiteY3" fmla="*/ 3921211 h 6870357"/>
              <a:gd name="connsiteX4" fmla="*/ 1820562 w 3896497"/>
              <a:gd name="connsiteY4" fmla="*/ 3929449 h 6870357"/>
              <a:gd name="connsiteX5" fmla="*/ 1804086 w 3896497"/>
              <a:gd name="connsiteY5" fmla="*/ 6870357 h 6870357"/>
              <a:gd name="connsiteX6" fmla="*/ 2298356 w 3896497"/>
              <a:gd name="connsiteY6" fmla="*/ 6870357 h 6870357"/>
              <a:gd name="connsiteX7" fmla="*/ 2281880 w 3896497"/>
              <a:gd name="connsiteY7" fmla="*/ 3954162 h 6870357"/>
              <a:gd name="connsiteX8" fmla="*/ 3377513 w 3896497"/>
              <a:gd name="connsiteY8" fmla="*/ 3945924 h 6870357"/>
              <a:gd name="connsiteX9" fmla="*/ 3896497 w 3896497"/>
              <a:gd name="connsiteY9" fmla="*/ 3921211 h 6870357"/>
              <a:gd name="connsiteX10" fmla="*/ 3896496 w 3896497"/>
              <a:gd name="connsiteY10" fmla="*/ 3344562 h 6870357"/>
              <a:gd name="connsiteX11" fmla="*/ 3599935 w 3896497"/>
              <a:gd name="connsiteY11" fmla="*/ 3344562 h 6870357"/>
              <a:gd name="connsiteX12" fmla="*/ 2306594 w 3896497"/>
              <a:gd name="connsiteY12" fmla="*/ 3328087 h 6870357"/>
              <a:gd name="connsiteX13" fmla="*/ 2290118 w 3896497"/>
              <a:gd name="connsiteY13" fmla="*/ 8238 h 6870357"/>
              <a:gd name="connsiteX14" fmla="*/ 1771135 w 3896497"/>
              <a:gd name="connsiteY14" fmla="*/ 0 h 6870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96497" h="6870357">
                <a:moveTo>
                  <a:pt x="1771135" y="0"/>
                </a:moveTo>
                <a:lnTo>
                  <a:pt x="1771135" y="3295135"/>
                </a:lnTo>
                <a:lnTo>
                  <a:pt x="24713" y="3295136"/>
                </a:lnTo>
                <a:lnTo>
                  <a:pt x="0" y="3921211"/>
                </a:lnTo>
                <a:lnTo>
                  <a:pt x="1820562" y="3929449"/>
                </a:lnTo>
                <a:lnTo>
                  <a:pt x="1804086" y="6870357"/>
                </a:lnTo>
                <a:lnTo>
                  <a:pt x="2298356" y="6870357"/>
                </a:lnTo>
                <a:lnTo>
                  <a:pt x="2281880" y="3954162"/>
                </a:lnTo>
                <a:lnTo>
                  <a:pt x="3377513" y="3945924"/>
                </a:lnTo>
                <a:cubicBezTo>
                  <a:pt x="3646616" y="3940432"/>
                  <a:pt x="3723502" y="3929449"/>
                  <a:pt x="3896497" y="3921211"/>
                </a:cubicBezTo>
                <a:cubicBezTo>
                  <a:pt x="3896497" y="3728995"/>
                  <a:pt x="3896496" y="3536778"/>
                  <a:pt x="3896496" y="3344562"/>
                </a:cubicBezTo>
                <a:cubicBezTo>
                  <a:pt x="3794896" y="3330832"/>
                  <a:pt x="3864919" y="3347308"/>
                  <a:pt x="3599935" y="3344562"/>
                </a:cubicBezTo>
                <a:lnTo>
                  <a:pt x="2306594" y="3328087"/>
                </a:lnTo>
                <a:lnTo>
                  <a:pt x="2290118" y="8238"/>
                </a:lnTo>
                <a:lnTo>
                  <a:pt x="1771135" y="0"/>
                </a:lnTo>
                <a:close/>
              </a:path>
            </a:pathLst>
          </a:cu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22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44A317E-89B6-4DCF-8A1F-85AD12C511B0}"/>
              </a:ext>
            </a:extLst>
          </p:cNvPr>
          <p:cNvGrpSpPr/>
          <p:nvPr/>
        </p:nvGrpSpPr>
        <p:grpSpPr>
          <a:xfrm>
            <a:off x="-774358" y="-2"/>
            <a:ext cx="9918358" cy="6858002"/>
            <a:chOff x="-774358" y="-2"/>
            <a:chExt cx="9918358" cy="685800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19BECE0-8462-4619-B204-25B56723E4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4" r="7141" b="3979"/>
            <a:stretch/>
          </p:blipFill>
          <p:spPr>
            <a:xfrm>
              <a:off x="-774357" y="-1"/>
              <a:ext cx="9918357" cy="6858001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5A0664C-0F04-4BA5-8895-B61A838A24C4}"/>
                </a:ext>
              </a:extLst>
            </p:cNvPr>
            <p:cNvSpPr/>
            <p:nvPr/>
          </p:nvSpPr>
          <p:spPr>
            <a:xfrm>
              <a:off x="4094206" y="-2"/>
              <a:ext cx="444844" cy="6858001"/>
            </a:xfrm>
            <a:prstGeom prst="rect">
              <a:avLst/>
            </a:prstGeom>
            <a:solidFill>
              <a:srgbClr val="00B0F0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7AF2FC7-85FD-42BD-AD41-8A367B1B5471}"/>
                </a:ext>
              </a:extLst>
            </p:cNvPr>
            <p:cNvSpPr/>
            <p:nvPr/>
          </p:nvSpPr>
          <p:spPr>
            <a:xfrm>
              <a:off x="4506097" y="2100649"/>
              <a:ext cx="4637903" cy="1771135"/>
            </a:xfrm>
            <a:custGeom>
              <a:avLst/>
              <a:gdLst>
                <a:gd name="connsiteX0" fmla="*/ 0 w 4637903"/>
                <a:gd name="connsiteY0" fmla="*/ 1252151 h 1771135"/>
                <a:gd name="connsiteX1" fmla="*/ 1902941 w 4637903"/>
                <a:gd name="connsiteY1" fmla="*/ 1260389 h 1771135"/>
                <a:gd name="connsiteX2" fmla="*/ 2998573 w 4637903"/>
                <a:gd name="connsiteY2" fmla="*/ 1005016 h 1771135"/>
                <a:gd name="connsiteX3" fmla="*/ 3748216 w 4637903"/>
                <a:gd name="connsiteY3" fmla="*/ 642551 h 1771135"/>
                <a:gd name="connsiteX4" fmla="*/ 4637903 w 4637903"/>
                <a:gd name="connsiteY4" fmla="*/ 0 h 1771135"/>
                <a:gd name="connsiteX5" fmla="*/ 4621427 w 4637903"/>
                <a:gd name="connsiteY5" fmla="*/ 634313 h 1771135"/>
                <a:gd name="connsiteX6" fmla="*/ 4201297 w 4637903"/>
                <a:gd name="connsiteY6" fmla="*/ 939113 h 1771135"/>
                <a:gd name="connsiteX7" fmla="*/ 3591697 w 4637903"/>
                <a:gd name="connsiteY7" fmla="*/ 1318054 h 1771135"/>
                <a:gd name="connsiteX8" fmla="*/ 2809103 w 4637903"/>
                <a:gd name="connsiteY8" fmla="*/ 1589902 h 1771135"/>
                <a:gd name="connsiteX9" fmla="*/ 1952368 w 4637903"/>
                <a:gd name="connsiteY9" fmla="*/ 1771135 h 1771135"/>
                <a:gd name="connsiteX10" fmla="*/ 32951 w 4637903"/>
                <a:gd name="connsiteY10" fmla="*/ 1771135 h 1771135"/>
                <a:gd name="connsiteX11" fmla="*/ 0 w 4637903"/>
                <a:gd name="connsiteY11" fmla="*/ 1252151 h 177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37903" h="1771135">
                  <a:moveTo>
                    <a:pt x="0" y="1252151"/>
                  </a:moveTo>
                  <a:lnTo>
                    <a:pt x="1902941" y="1260389"/>
                  </a:lnTo>
                  <a:lnTo>
                    <a:pt x="2998573" y="1005016"/>
                  </a:lnTo>
                  <a:lnTo>
                    <a:pt x="3748216" y="642551"/>
                  </a:lnTo>
                  <a:lnTo>
                    <a:pt x="4637903" y="0"/>
                  </a:lnTo>
                  <a:lnTo>
                    <a:pt x="4621427" y="634313"/>
                  </a:lnTo>
                  <a:lnTo>
                    <a:pt x="4201297" y="939113"/>
                  </a:lnTo>
                  <a:lnTo>
                    <a:pt x="3591697" y="1318054"/>
                  </a:lnTo>
                  <a:lnTo>
                    <a:pt x="2809103" y="1589902"/>
                  </a:lnTo>
                  <a:lnTo>
                    <a:pt x="1952368" y="1771135"/>
                  </a:lnTo>
                  <a:lnTo>
                    <a:pt x="32951" y="1771135"/>
                  </a:lnTo>
                  <a:lnTo>
                    <a:pt x="0" y="1252151"/>
                  </a:lnTo>
                  <a:close/>
                </a:path>
              </a:pathLst>
            </a:custGeom>
            <a:solidFill>
              <a:srgbClr val="00B0F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7B3F513-30B4-4BA6-BF9F-F6058A1903F8}"/>
                </a:ext>
              </a:extLst>
            </p:cNvPr>
            <p:cNvSpPr/>
            <p:nvPr/>
          </p:nvSpPr>
          <p:spPr>
            <a:xfrm>
              <a:off x="-774358" y="3319850"/>
              <a:ext cx="4868563" cy="551935"/>
            </a:xfrm>
            <a:prstGeom prst="rect">
              <a:avLst/>
            </a:prstGeom>
            <a:solidFill>
              <a:srgbClr val="7030A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C483A9-34E3-4E92-AFDF-DB292F5B2388}"/>
                </a:ext>
              </a:extLst>
            </p:cNvPr>
            <p:cNvSpPr txBox="1"/>
            <p:nvPr/>
          </p:nvSpPr>
          <p:spPr>
            <a:xfrm>
              <a:off x="1054446" y="3393987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Circle Blvd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C7C421F-2E25-462E-BB06-B8072347861F}"/>
                </a:ext>
              </a:extLst>
            </p:cNvPr>
            <p:cNvSpPr txBox="1"/>
            <p:nvPr/>
          </p:nvSpPr>
          <p:spPr>
            <a:xfrm>
              <a:off x="5173359" y="3418701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Circle Blvd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4A37057-7A54-41FF-98E4-8F7991C98924}"/>
                </a:ext>
              </a:extLst>
            </p:cNvPr>
            <p:cNvSpPr txBox="1"/>
            <p:nvPr/>
          </p:nvSpPr>
          <p:spPr>
            <a:xfrm rot="16200000">
              <a:off x="3628759" y="2277757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Kings Blvd</a:t>
              </a:r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1298889-C186-452A-901A-0C701C0CF189}"/>
              </a:ext>
            </a:extLst>
          </p:cNvPr>
          <p:cNvSpPr/>
          <p:nvPr/>
        </p:nvSpPr>
        <p:spPr>
          <a:xfrm>
            <a:off x="-815546" y="2051222"/>
            <a:ext cx="9976022" cy="3113904"/>
          </a:xfrm>
          <a:custGeom>
            <a:avLst/>
            <a:gdLst>
              <a:gd name="connsiteX0" fmla="*/ 4852087 w 9976022"/>
              <a:gd name="connsiteY0" fmla="*/ 0 h 6870357"/>
              <a:gd name="connsiteX1" fmla="*/ 4852087 w 9976022"/>
              <a:gd name="connsiteY1" fmla="*/ 3295135 h 6870357"/>
              <a:gd name="connsiteX2" fmla="*/ 8238 w 9976022"/>
              <a:gd name="connsiteY2" fmla="*/ 3278660 h 6870357"/>
              <a:gd name="connsiteX3" fmla="*/ 0 w 9976022"/>
              <a:gd name="connsiteY3" fmla="*/ 3871784 h 6870357"/>
              <a:gd name="connsiteX4" fmla="*/ 4901514 w 9976022"/>
              <a:gd name="connsiteY4" fmla="*/ 3929449 h 6870357"/>
              <a:gd name="connsiteX5" fmla="*/ 4885038 w 9976022"/>
              <a:gd name="connsiteY5" fmla="*/ 6870357 h 6870357"/>
              <a:gd name="connsiteX6" fmla="*/ 5379308 w 9976022"/>
              <a:gd name="connsiteY6" fmla="*/ 6870357 h 6870357"/>
              <a:gd name="connsiteX7" fmla="*/ 5362832 w 9976022"/>
              <a:gd name="connsiteY7" fmla="*/ 3954162 h 6870357"/>
              <a:gd name="connsiteX8" fmla="*/ 6458465 w 9976022"/>
              <a:gd name="connsiteY8" fmla="*/ 3945924 h 6870357"/>
              <a:gd name="connsiteX9" fmla="*/ 7521146 w 9976022"/>
              <a:gd name="connsiteY9" fmla="*/ 3937687 h 6870357"/>
              <a:gd name="connsiteX10" fmla="*/ 8641492 w 9976022"/>
              <a:gd name="connsiteY10" fmla="*/ 3591697 h 6870357"/>
              <a:gd name="connsiteX11" fmla="*/ 9498227 w 9976022"/>
              <a:gd name="connsiteY11" fmla="*/ 3146854 h 6870357"/>
              <a:gd name="connsiteX12" fmla="*/ 9976022 w 9976022"/>
              <a:gd name="connsiteY12" fmla="*/ 2767914 h 6870357"/>
              <a:gd name="connsiteX13" fmla="*/ 9943070 w 9976022"/>
              <a:gd name="connsiteY13" fmla="*/ 2067697 h 6870357"/>
              <a:gd name="connsiteX14" fmla="*/ 9407611 w 9976022"/>
              <a:gd name="connsiteY14" fmla="*/ 2463114 h 6870357"/>
              <a:gd name="connsiteX15" fmla="*/ 8806249 w 9976022"/>
              <a:gd name="connsiteY15" fmla="*/ 2825579 h 6870357"/>
              <a:gd name="connsiteX16" fmla="*/ 8097795 w 9976022"/>
              <a:gd name="connsiteY16" fmla="*/ 3138616 h 6870357"/>
              <a:gd name="connsiteX17" fmla="*/ 7183395 w 9976022"/>
              <a:gd name="connsiteY17" fmla="*/ 3336324 h 6870357"/>
              <a:gd name="connsiteX18" fmla="*/ 6680887 w 9976022"/>
              <a:gd name="connsiteY18" fmla="*/ 3344562 h 6870357"/>
              <a:gd name="connsiteX19" fmla="*/ 5387546 w 9976022"/>
              <a:gd name="connsiteY19" fmla="*/ 3328087 h 6870357"/>
              <a:gd name="connsiteX20" fmla="*/ 5371070 w 9976022"/>
              <a:gd name="connsiteY20" fmla="*/ 8238 h 6870357"/>
              <a:gd name="connsiteX21" fmla="*/ 4852087 w 9976022"/>
              <a:gd name="connsiteY21" fmla="*/ 0 h 6870357"/>
              <a:gd name="connsiteX0" fmla="*/ 4827373 w 9976022"/>
              <a:gd name="connsiteY0" fmla="*/ 2141838 h 6862119"/>
              <a:gd name="connsiteX1" fmla="*/ 4852087 w 9976022"/>
              <a:gd name="connsiteY1" fmla="*/ 3286897 h 6862119"/>
              <a:gd name="connsiteX2" fmla="*/ 8238 w 9976022"/>
              <a:gd name="connsiteY2" fmla="*/ 3270422 h 6862119"/>
              <a:gd name="connsiteX3" fmla="*/ 0 w 9976022"/>
              <a:gd name="connsiteY3" fmla="*/ 3863546 h 6862119"/>
              <a:gd name="connsiteX4" fmla="*/ 4901514 w 9976022"/>
              <a:gd name="connsiteY4" fmla="*/ 3921211 h 6862119"/>
              <a:gd name="connsiteX5" fmla="*/ 4885038 w 9976022"/>
              <a:gd name="connsiteY5" fmla="*/ 6862119 h 6862119"/>
              <a:gd name="connsiteX6" fmla="*/ 5379308 w 9976022"/>
              <a:gd name="connsiteY6" fmla="*/ 6862119 h 6862119"/>
              <a:gd name="connsiteX7" fmla="*/ 5362832 w 9976022"/>
              <a:gd name="connsiteY7" fmla="*/ 3945924 h 6862119"/>
              <a:gd name="connsiteX8" fmla="*/ 6458465 w 9976022"/>
              <a:gd name="connsiteY8" fmla="*/ 3937686 h 6862119"/>
              <a:gd name="connsiteX9" fmla="*/ 7521146 w 9976022"/>
              <a:gd name="connsiteY9" fmla="*/ 3929449 h 6862119"/>
              <a:gd name="connsiteX10" fmla="*/ 8641492 w 9976022"/>
              <a:gd name="connsiteY10" fmla="*/ 3583459 h 6862119"/>
              <a:gd name="connsiteX11" fmla="*/ 9498227 w 9976022"/>
              <a:gd name="connsiteY11" fmla="*/ 3138616 h 6862119"/>
              <a:gd name="connsiteX12" fmla="*/ 9976022 w 9976022"/>
              <a:gd name="connsiteY12" fmla="*/ 2759676 h 6862119"/>
              <a:gd name="connsiteX13" fmla="*/ 9943070 w 9976022"/>
              <a:gd name="connsiteY13" fmla="*/ 2059459 h 6862119"/>
              <a:gd name="connsiteX14" fmla="*/ 9407611 w 9976022"/>
              <a:gd name="connsiteY14" fmla="*/ 2454876 h 6862119"/>
              <a:gd name="connsiteX15" fmla="*/ 8806249 w 9976022"/>
              <a:gd name="connsiteY15" fmla="*/ 2817341 h 6862119"/>
              <a:gd name="connsiteX16" fmla="*/ 8097795 w 9976022"/>
              <a:gd name="connsiteY16" fmla="*/ 3130378 h 6862119"/>
              <a:gd name="connsiteX17" fmla="*/ 7183395 w 9976022"/>
              <a:gd name="connsiteY17" fmla="*/ 3328086 h 6862119"/>
              <a:gd name="connsiteX18" fmla="*/ 6680887 w 9976022"/>
              <a:gd name="connsiteY18" fmla="*/ 3336324 h 6862119"/>
              <a:gd name="connsiteX19" fmla="*/ 5387546 w 9976022"/>
              <a:gd name="connsiteY19" fmla="*/ 3319849 h 6862119"/>
              <a:gd name="connsiteX20" fmla="*/ 5371070 w 9976022"/>
              <a:gd name="connsiteY20" fmla="*/ 0 h 6862119"/>
              <a:gd name="connsiteX21" fmla="*/ 4827373 w 9976022"/>
              <a:gd name="connsiteY21" fmla="*/ 2141838 h 6862119"/>
              <a:gd name="connsiteX0" fmla="*/ 4827373 w 9976022"/>
              <a:gd name="connsiteY0" fmla="*/ 82379 h 4802660"/>
              <a:gd name="connsiteX1" fmla="*/ 4852087 w 9976022"/>
              <a:gd name="connsiteY1" fmla="*/ 1227438 h 4802660"/>
              <a:gd name="connsiteX2" fmla="*/ 8238 w 9976022"/>
              <a:gd name="connsiteY2" fmla="*/ 1210963 h 4802660"/>
              <a:gd name="connsiteX3" fmla="*/ 0 w 9976022"/>
              <a:gd name="connsiteY3" fmla="*/ 1804087 h 4802660"/>
              <a:gd name="connsiteX4" fmla="*/ 4901514 w 9976022"/>
              <a:gd name="connsiteY4" fmla="*/ 1861752 h 4802660"/>
              <a:gd name="connsiteX5" fmla="*/ 4885038 w 9976022"/>
              <a:gd name="connsiteY5" fmla="*/ 4802660 h 4802660"/>
              <a:gd name="connsiteX6" fmla="*/ 5379308 w 9976022"/>
              <a:gd name="connsiteY6" fmla="*/ 4802660 h 4802660"/>
              <a:gd name="connsiteX7" fmla="*/ 5362832 w 9976022"/>
              <a:gd name="connsiteY7" fmla="*/ 1886465 h 4802660"/>
              <a:gd name="connsiteX8" fmla="*/ 6458465 w 9976022"/>
              <a:gd name="connsiteY8" fmla="*/ 1878227 h 4802660"/>
              <a:gd name="connsiteX9" fmla="*/ 7521146 w 9976022"/>
              <a:gd name="connsiteY9" fmla="*/ 1869990 h 4802660"/>
              <a:gd name="connsiteX10" fmla="*/ 8641492 w 9976022"/>
              <a:gd name="connsiteY10" fmla="*/ 1524000 h 4802660"/>
              <a:gd name="connsiteX11" fmla="*/ 9498227 w 9976022"/>
              <a:gd name="connsiteY11" fmla="*/ 1079157 h 4802660"/>
              <a:gd name="connsiteX12" fmla="*/ 9976022 w 9976022"/>
              <a:gd name="connsiteY12" fmla="*/ 700217 h 4802660"/>
              <a:gd name="connsiteX13" fmla="*/ 9943070 w 9976022"/>
              <a:gd name="connsiteY13" fmla="*/ 0 h 4802660"/>
              <a:gd name="connsiteX14" fmla="*/ 9407611 w 9976022"/>
              <a:gd name="connsiteY14" fmla="*/ 395417 h 4802660"/>
              <a:gd name="connsiteX15" fmla="*/ 8806249 w 9976022"/>
              <a:gd name="connsiteY15" fmla="*/ 757882 h 4802660"/>
              <a:gd name="connsiteX16" fmla="*/ 8097795 w 9976022"/>
              <a:gd name="connsiteY16" fmla="*/ 1070919 h 4802660"/>
              <a:gd name="connsiteX17" fmla="*/ 7183395 w 9976022"/>
              <a:gd name="connsiteY17" fmla="*/ 1268627 h 4802660"/>
              <a:gd name="connsiteX18" fmla="*/ 6680887 w 9976022"/>
              <a:gd name="connsiteY18" fmla="*/ 1276865 h 4802660"/>
              <a:gd name="connsiteX19" fmla="*/ 5387546 w 9976022"/>
              <a:gd name="connsiteY19" fmla="*/ 1260390 h 4802660"/>
              <a:gd name="connsiteX20" fmla="*/ 5404021 w 9976022"/>
              <a:gd name="connsiteY20" fmla="*/ 16476 h 4802660"/>
              <a:gd name="connsiteX21" fmla="*/ 4827373 w 9976022"/>
              <a:gd name="connsiteY21" fmla="*/ 82379 h 4802660"/>
              <a:gd name="connsiteX0" fmla="*/ 4901514 w 9976022"/>
              <a:gd name="connsiteY0" fmla="*/ 0 h 4810897"/>
              <a:gd name="connsiteX1" fmla="*/ 4852087 w 9976022"/>
              <a:gd name="connsiteY1" fmla="*/ 1235675 h 4810897"/>
              <a:gd name="connsiteX2" fmla="*/ 8238 w 9976022"/>
              <a:gd name="connsiteY2" fmla="*/ 1219200 h 4810897"/>
              <a:gd name="connsiteX3" fmla="*/ 0 w 9976022"/>
              <a:gd name="connsiteY3" fmla="*/ 1812324 h 4810897"/>
              <a:gd name="connsiteX4" fmla="*/ 4901514 w 9976022"/>
              <a:gd name="connsiteY4" fmla="*/ 1869989 h 4810897"/>
              <a:gd name="connsiteX5" fmla="*/ 4885038 w 9976022"/>
              <a:gd name="connsiteY5" fmla="*/ 4810897 h 4810897"/>
              <a:gd name="connsiteX6" fmla="*/ 5379308 w 9976022"/>
              <a:gd name="connsiteY6" fmla="*/ 4810897 h 4810897"/>
              <a:gd name="connsiteX7" fmla="*/ 5362832 w 9976022"/>
              <a:gd name="connsiteY7" fmla="*/ 1894702 h 4810897"/>
              <a:gd name="connsiteX8" fmla="*/ 6458465 w 9976022"/>
              <a:gd name="connsiteY8" fmla="*/ 1886464 h 4810897"/>
              <a:gd name="connsiteX9" fmla="*/ 7521146 w 9976022"/>
              <a:gd name="connsiteY9" fmla="*/ 1878227 h 4810897"/>
              <a:gd name="connsiteX10" fmla="*/ 8641492 w 9976022"/>
              <a:gd name="connsiteY10" fmla="*/ 1532237 h 4810897"/>
              <a:gd name="connsiteX11" fmla="*/ 9498227 w 9976022"/>
              <a:gd name="connsiteY11" fmla="*/ 1087394 h 4810897"/>
              <a:gd name="connsiteX12" fmla="*/ 9976022 w 9976022"/>
              <a:gd name="connsiteY12" fmla="*/ 708454 h 4810897"/>
              <a:gd name="connsiteX13" fmla="*/ 9943070 w 9976022"/>
              <a:gd name="connsiteY13" fmla="*/ 8237 h 4810897"/>
              <a:gd name="connsiteX14" fmla="*/ 9407611 w 9976022"/>
              <a:gd name="connsiteY14" fmla="*/ 403654 h 4810897"/>
              <a:gd name="connsiteX15" fmla="*/ 8806249 w 9976022"/>
              <a:gd name="connsiteY15" fmla="*/ 766119 h 4810897"/>
              <a:gd name="connsiteX16" fmla="*/ 8097795 w 9976022"/>
              <a:gd name="connsiteY16" fmla="*/ 1079156 h 4810897"/>
              <a:gd name="connsiteX17" fmla="*/ 7183395 w 9976022"/>
              <a:gd name="connsiteY17" fmla="*/ 1276864 h 4810897"/>
              <a:gd name="connsiteX18" fmla="*/ 6680887 w 9976022"/>
              <a:gd name="connsiteY18" fmla="*/ 1285102 h 4810897"/>
              <a:gd name="connsiteX19" fmla="*/ 5387546 w 9976022"/>
              <a:gd name="connsiteY19" fmla="*/ 1268627 h 4810897"/>
              <a:gd name="connsiteX20" fmla="*/ 5404021 w 9976022"/>
              <a:gd name="connsiteY20" fmla="*/ 24713 h 4810897"/>
              <a:gd name="connsiteX21" fmla="*/ 4901514 w 9976022"/>
              <a:gd name="connsiteY21" fmla="*/ 0 h 4810897"/>
              <a:gd name="connsiteX0" fmla="*/ 4885039 w 9976022"/>
              <a:gd name="connsiteY0" fmla="*/ 41190 h 4802660"/>
              <a:gd name="connsiteX1" fmla="*/ 4852087 w 9976022"/>
              <a:gd name="connsiteY1" fmla="*/ 1227438 h 4802660"/>
              <a:gd name="connsiteX2" fmla="*/ 8238 w 9976022"/>
              <a:gd name="connsiteY2" fmla="*/ 1210963 h 4802660"/>
              <a:gd name="connsiteX3" fmla="*/ 0 w 9976022"/>
              <a:gd name="connsiteY3" fmla="*/ 1804087 h 4802660"/>
              <a:gd name="connsiteX4" fmla="*/ 4901514 w 9976022"/>
              <a:gd name="connsiteY4" fmla="*/ 1861752 h 4802660"/>
              <a:gd name="connsiteX5" fmla="*/ 4885038 w 9976022"/>
              <a:gd name="connsiteY5" fmla="*/ 4802660 h 4802660"/>
              <a:gd name="connsiteX6" fmla="*/ 5379308 w 9976022"/>
              <a:gd name="connsiteY6" fmla="*/ 4802660 h 4802660"/>
              <a:gd name="connsiteX7" fmla="*/ 5362832 w 9976022"/>
              <a:gd name="connsiteY7" fmla="*/ 1886465 h 4802660"/>
              <a:gd name="connsiteX8" fmla="*/ 6458465 w 9976022"/>
              <a:gd name="connsiteY8" fmla="*/ 1878227 h 4802660"/>
              <a:gd name="connsiteX9" fmla="*/ 7521146 w 9976022"/>
              <a:gd name="connsiteY9" fmla="*/ 1869990 h 4802660"/>
              <a:gd name="connsiteX10" fmla="*/ 8641492 w 9976022"/>
              <a:gd name="connsiteY10" fmla="*/ 1524000 h 4802660"/>
              <a:gd name="connsiteX11" fmla="*/ 9498227 w 9976022"/>
              <a:gd name="connsiteY11" fmla="*/ 1079157 h 4802660"/>
              <a:gd name="connsiteX12" fmla="*/ 9976022 w 9976022"/>
              <a:gd name="connsiteY12" fmla="*/ 700217 h 4802660"/>
              <a:gd name="connsiteX13" fmla="*/ 9943070 w 9976022"/>
              <a:gd name="connsiteY13" fmla="*/ 0 h 4802660"/>
              <a:gd name="connsiteX14" fmla="*/ 9407611 w 9976022"/>
              <a:gd name="connsiteY14" fmla="*/ 395417 h 4802660"/>
              <a:gd name="connsiteX15" fmla="*/ 8806249 w 9976022"/>
              <a:gd name="connsiteY15" fmla="*/ 757882 h 4802660"/>
              <a:gd name="connsiteX16" fmla="*/ 8097795 w 9976022"/>
              <a:gd name="connsiteY16" fmla="*/ 1070919 h 4802660"/>
              <a:gd name="connsiteX17" fmla="*/ 7183395 w 9976022"/>
              <a:gd name="connsiteY17" fmla="*/ 1268627 h 4802660"/>
              <a:gd name="connsiteX18" fmla="*/ 6680887 w 9976022"/>
              <a:gd name="connsiteY18" fmla="*/ 1276865 h 4802660"/>
              <a:gd name="connsiteX19" fmla="*/ 5387546 w 9976022"/>
              <a:gd name="connsiteY19" fmla="*/ 1260390 h 4802660"/>
              <a:gd name="connsiteX20" fmla="*/ 5404021 w 9976022"/>
              <a:gd name="connsiteY20" fmla="*/ 16476 h 4802660"/>
              <a:gd name="connsiteX21" fmla="*/ 4885039 w 9976022"/>
              <a:gd name="connsiteY21" fmla="*/ 41190 h 4802660"/>
              <a:gd name="connsiteX0" fmla="*/ 4885039 w 9976022"/>
              <a:gd name="connsiteY0" fmla="*/ 41190 h 4802660"/>
              <a:gd name="connsiteX1" fmla="*/ 4852087 w 9976022"/>
              <a:gd name="connsiteY1" fmla="*/ 1227438 h 4802660"/>
              <a:gd name="connsiteX2" fmla="*/ 8238 w 9976022"/>
              <a:gd name="connsiteY2" fmla="*/ 1210963 h 4802660"/>
              <a:gd name="connsiteX3" fmla="*/ 0 w 9976022"/>
              <a:gd name="connsiteY3" fmla="*/ 1804087 h 4802660"/>
              <a:gd name="connsiteX4" fmla="*/ 4901514 w 9976022"/>
              <a:gd name="connsiteY4" fmla="*/ 1861752 h 4802660"/>
              <a:gd name="connsiteX5" fmla="*/ 4909752 w 9976022"/>
              <a:gd name="connsiteY5" fmla="*/ 3105665 h 4802660"/>
              <a:gd name="connsiteX6" fmla="*/ 5379308 w 9976022"/>
              <a:gd name="connsiteY6" fmla="*/ 4802660 h 4802660"/>
              <a:gd name="connsiteX7" fmla="*/ 5362832 w 9976022"/>
              <a:gd name="connsiteY7" fmla="*/ 1886465 h 4802660"/>
              <a:gd name="connsiteX8" fmla="*/ 6458465 w 9976022"/>
              <a:gd name="connsiteY8" fmla="*/ 1878227 h 4802660"/>
              <a:gd name="connsiteX9" fmla="*/ 7521146 w 9976022"/>
              <a:gd name="connsiteY9" fmla="*/ 1869990 h 4802660"/>
              <a:gd name="connsiteX10" fmla="*/ 8641492 w 9976022"/>
              <a:gd name="connsiteY10" fmla="*/ 1524000 h 4802660"/>
              <a:gd name="connsiteX11" fmla="*/ 9498227 w 9976022"/>
              <a:gd name="connsiteY11" fmla="*/ 1079157 h 4802660"/>
              <a:gd name="connsiteX12" fmla="*/ 9976022 w 9976022"/>
              <a:gd name="connsiteY12" fmla="*/ 700217 h 4802660"/>
              <a:gd name="connsiteX13" fmla="*/ 9943070 w 9976022"/>
              <a:gd name="connsiteY13" fmla="*/ 0 h 4802660"/>
              <a:gd name="connsiteX14" fmla="*/ 9407611 w 9976022"/>
              <a:gd name="connsiteY14" fmla="*/ 395417 h 4802660"/>
              <a:gd name="connsiteX15" fmla="*/ 8806249 w 9976022"/>
              <a:gd name="connsiteY15" fmla="*/ 757882 h 4802660"/>
              <a:gd name="connsiteX16" fmla="*/ 8097795 w 9976022"/>
              <a:gd name="connsiteY16" fmla="*/ 1070919 h 4802660"/>
              <a:gd name="connsiteX17" fmla="*/ 7183395 w 9976022"/>
              <a:gd name="connsiteY17" fmla="*/ 1268627 h 4802660"/>
              <a:gd name="connsiteX18" fmla="*/ 6680887 w 9976022"/>
              <a:gd name="connsiteY18" fmla="*/ 1276865 h 4802660"/>
              <a:gd name="connsiteX19" fmla="*/ 5387546 w 9976022"/>
              <a:gd name="connsiteY19" fmla="*/ 1260390 h 4802660"/>
              <a:gd name="connsiteX20" fmla="*/ 5404021 w 9976022"/>
              <a:gd name="connsiteY20" fmla="*/ 16476 h 4802660"/>
              <a:gd name="connsiteX21" fmla="*/ 4885039 w 9976022"/>
              <a:gd name="connsiteY21" fmla="*/ 41190 h 4802660"/>
              <a:gd name="connsiteX0" fmla="*/ 4885039 w 9976022"/>
              <a:gd name="connsiteY0" fmla="*/ 41190 h 3105666"/>
              <a:gd name="connsiteX1" fmla="*/ 4852087 w 9976022"/>
              <a:gd name="connsiteY1" fmla="*/ 1227438 h 3105666"/>
              <a:gd name="connsiteX2" fmla="*/ 8238 w 9976022"/>
              <a:gd name="connsiteY2" fmla="*/ 1210963 h 3105666"/>
              <a:gd name="connsiteX3" fmla="*/ 0 w 9976022"/>
              <a:gd name="connsiteY3" fmla="*/ 1804087 h 3105666"/>
              <a:gd name="connsiteX4" fmla="*/ 4901514 w 9976022"/>
              <a:gd name="connsiteY4" fmla="*/ 1861752 h 3105666"/>
              <a:gd name="connsiteX5" fmla="*/ 4909752 w 9976022"/>
              <a:gd name="connsiteY5" fmla="*/ 3105665 h 3105666"/>
              <a:gd name="connsiteX6" fmla="*/ 5346357 w 9976022"/>
              <a:gd name="connsiteY6" fmla="*/ 3105666 h 3105666"/>
              <a:gd name="connsiteX7" fmla="*/ 5362832 w 9976022"/>
              <a:gd name="connsiteY7" fmla="*/ 1886465 h 3105666"/>
              <a:gd name="connsiteX8" fmla="*/ 6458465 w 9976022"/>
              <a:gd name="connsiteY8" fmla="*/ 1878227 h 3105666"/>
              <a:gd name="connsiteX9" fmla="*/ 7521146 w 9976022"/>
              <a:gd name="connsiteY9" fmla="*/ 1869990 h 3105666"/>
              <a:gd name="connsiteX10" fmla="*/ 8641492 w 9976022"/>
              <a:gd name="connsiteY10" fmla="*/ 1524000 h 3105666"/>
              <a:gd name="connsiteX11" fmla="*/ 9498227 w 9976022"/>
              <a:gd name="connsiteY11" fmla="*/ 1079157 h 3105666"/>
              <a:gd name="connsiteX12" fmla="*/ 9976022 w 9976022"/>
              <a:gd name="connsiteY12" fmla="*/ 700217 h 3105666"/>
              <a:gd name="connsiteX13" fmla="*/ 9943070 w 9976022"/>
              <a:gd name="connsiteY13" fmla="*/ 0 h 3105666"/>
              <a:gd name="connsiteX14" fmla="*/ 9407611 w 9976022"/>
              <a:gd name="connsiteY14" fmla="*/ 395417 h 3105666"/>
              <a:gd name="connsiteX15" fmla="*/ 8806249 w 9976022"/>
              <a:gd name="connsiteY15" fmla="*/ 757882 h 3105666"/>
              <a:gd name="connsiteX16" fmla="*/ 8097795 w 9976022"/>
              <a:gd name="connsiteY16" fmla="*/ 1070919 h 3105666"/>
              <a:gd name="connsiteX17" fmla="*/ 7183395 w 9976022"/>
              <a:gd name="connsiteY17" fmla="*/ 1268627 h 3105666"/>
              <a:gd name="connsiteX18" fmla="*/ 6680887 w 9976022"/>
              <a:gd name="connsiteY18" fmla="*/ 1276865 h 3105666"/>
              <a:gd name="connsiteX19" fmla="*/ 5387546 w 9976022"/>
              <a:gd name="connsiteY19" fmla="*/ 1260390 h 3105666"/>
              <a:gd name="connsiteX20" fmla="*/ 5404021 w 9976022"/>
              <a:gd name="connsiteY20" fmla="*/ 16476 h 3105666"/>
              <a:gd name="connsiteX21" fmla="*/ 4885039 w 9976022"/>
              <a:gd name="connsiteY21" fmla="*/ 41190 h 3105666"/>
              <a:gd name="connsiteX0" fmla="*/ 4893277 w 9976022"/>
              <a:gd name="connsiteY0" fmla="*/ 0 h 3130379"/>
              <a:gd name="connsiteX1" fmla="*/ 4852087 w 9976022"/>
              <a:gd name="connsiteY1" fmla="*/ 1252151 h 3130379"/>
              <a:gd name="connsiteX2" fmla="*/ 8238 w 9976022"/>
              <a:gd name="connsiteY2" fmla="*/ 1235676 h 3130379"/>
              <a:gd name="connsiteX3" fmla="*/ 0 w 9976022"/>
              <a:gd name="connsiteY3" fmla="*/ 1828800 h 3130379"/>
              <a:gd name="connsiteX4" fmla="*/ 4901514 w 9976022"/>
              <a:gd name="connsiteY4" fmla="*/ 1886465 h 3130379"/>
              <a:gd name="connsiteX5" fmla="*/ 4909752 w 9976022"/>
              <a:gd name="connsiteY5" fmla="*/ 3130378 h 3130379"/>
              <a:gd name="connsiteX6" fmla="*/ 5346357 w 9976022"/>
              <a:gd name="connsiteY6" fmla="*/ 3130379 h 3130379"/>
              <a:gd name="connsiteX7" fmla="*/ 5362832 w 9976022"/>
              <a:gd name="connsiteY7" fmla="*/ 1911178 h 3130379"/>
              <a:gd name="connsiteX8" fmla="*/ 6458465 w 9976022"/>
              <a:gd name="connsiteY8" fmla="*/ 1902940 h 3130379"/>
              <a:gd name="connsiteX9" fmla="*/ 7521146 w 9976022"/>
              <a:gd name="connsiteY9" fmla="*/ 1894703 h 3130379"/>
              <a:gd name="connsiteX10" fmla="*/ 8641492 w 9976022"/>
              <a:gd name="connsiteY10" fmla="*/ 1548713 h 3130379"/>
              <a:gd name="connsiteX11" fmla="*/ 9498227 w 9976022"/>
              <a:gd name="connsiteY11" fmla="*/ 1103870 h 3130379"/>
              <a:gd name="connsiteX12" fmla="*/ 9976022 w 9976022"/>
              <a:gd name="connsiteY12" fmla="*/ 724930 h 3130379"/>
              <a:gd name="connsiteX13" fmla="*/ 9943070 w 9976022"/>
              <a:gd name="connsiteY13" fmla="*/ 24713 h 3130379"/>
              <a:gd name="connsiteX14" fmla="*/ 9407611 w 9976022"/>
              <a:gd name="connsiteY14" fmla="*/ 420130 h 3130379"/>
              <a:gd name="connsiteX15" fmla="*/ 8806249 w 9976022"/>
              <a:gd name="connsiteY15" fmla="*/ 782595 h 3130379"/>
              <a:gd name="connsiteX16" fmla="*/ 8097795 w 9976022"/>
              <a:gd name="connsiteY16" fmla="*/ 1095632 h 3130379"/>
              <a:gd name="connsiteX17" fmla="*/ 7183395 w 9976022"/>
              <a:gd name="connsiteY17" fmla="*/ 1293340 h 3130379"/>
              <a:gd name="connsiteX18" fmla="*/ 6680887 w 9976022"/>
              <a:gd name="connsiteY18" fmla="*/ 1301578 h 3130379"/>
              <a:gd name="connsiteX19" fmla="*/ 5387546 w 9976022"/>
              <a:gd name="connsiteY19" fmla="*/ 1285103 h 3130379"/>
              <a:gd name="connsiteX20" fmla="*/ 5404021 w 9976022"/>
              <a:gd name="connsiteY20" fmla="*/ 41189 h 3130379"/>
              <a:gd name="connsiteX21" fmla="*/ 4893277 w 9976022"/>
              <a:gd name="connsiteY21" fmla="*/ 0 h 3130379"/>
              <a:gd name="connsiteX0" fmla="*/ 4893277 w 9976022"/>
              <a:gd name="connsiteY0" fmla="*/ 0 h 3113904"/>
              <a:gd name="connsiteX1" fmla="*/ 4852087 w 9976022"/>
              <a:gd name="connsiteY1" fmla="*/ 1235676 h 3113904"/>
              <a:gd name="connsiteX2" fmla="*/ 8238 w 9976022"/>
              <a:gd name="connsiteY2" fmla="*/ 1219201 h 3113904"/>
              <a:gd name="connsiteX3" fmla="*/ 0 w 9976022"/>
              <a:gd name="connsiteY3" fmla="*/ 1812325 h 3113904"/>
              <a:gd name="connsiteX4" fmla="*/ 4901514 w 9976022"/>
              <a:gd name="connsiteY4" fmla="*/ 1869990 h 3113904"/>
              <a:gd name="connsiteX5" fmla="*/ 4909752 w 9976022"/>
              <a:gd name="connsiteY5" fmla="*/ 3113903 h 3113904"/>
              <a:gd name="connsiteX6" fmla="*/ 5346357 w 9976022"/>
              <a:gd name="connsiteY6" fmla="*/ 3113904 h 3113904"/>
              <a:gd name="connsiteX7" fmla="*/ 5362832 w 9976022"/>
              <a:gd name="connsiteY7" fmla="*/ 1894703 h 3113904"/>
              <a:gd name="connsiteX8" fmla="*/ 6458465 w 9976022"/>
              <a:gd name="connsiteY8" fmla="*/ 1886465 h 3113904"/>
              <a:gd name="connsiteX9" fmla="*/ 7521146 w 9976022"/>
              <a:gd name="connsiteY9" fmla="*/ 1878228 h 3113904"/>
              <a:gd name="connsiteX10" fmla="*/ 8641492 w 9976022"/>
              <a:gd name="connsiteY10" fmla="*/ 1532238 h 3113904"/>
              <a:gd name="connsiteX11" fmla="*/ 9498227 w 9976022"/>
              <a:gd name="connsiteY11" fmla="*/ 1087395 h 3113904"/>
              <a:gd name="connsiteX12" fmla="*/ 9976022 w 9976022"/>
              <a:gd name="connsiteY12" fmla="*/ 708455 h 3113904"/>
              <a:gd name="connsiteX13" fmla="*/ 9943070 w 9976022"/>
              <a:gd name="connsiteY13" fmla="*/ 8238 h 3113904"/>
              <a:gd name="connsiteX14" fmla="*/ 9407611 w 9976022"/>
              <a:gd name="connsiteY14" fmla="*/ 403655 h 3113904"/>
              <a:gd name="connsiteX15" fmla="*/ 8806249 w 9976022"/>
              <a:gd name="connsiteY15" fmla="*/ 766120 h 3113904"/>
              <a:gd name="connsiteX16" fmla="*/ 8097795 w 9976022"/>
              <a:gd name="connsiteY16" fmla="*/ 1079157 h 3113904"/>
              <a:gd name="connsiteX17" fmla="*/ 7183395 w 9976022"/>
              <a:gd name="connsiteY17" fmla="*/ 1276865 h 3113904"/>
              <a:gd name="connsiteX18" fmla="*/ 6680887 w 9976022"/>
              <a:gd name="connsiteY18" fmla="*/ 1285103 h 3113904"/>
              <a:gd name="connsiteX19" fmla="*/ 5387546 w 9976022"/>
              <a:gd name="connsiteY19" fmla="*/ 1268628 h 3113904"/>
              <a:gd name="connsiteX20" fmla="*/ 5404021 w 9976022"/>
              <a:gd name="connsiteY20" fmla="*/ 24714 h 3113904"/>
              <a:gd name="connsiteX21" fmla="*/ 4893277 w 9976022"/>
              <a:gd name="connsiteY21" fmla="*/ 0 h 311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976022" h="3113904">
                <a:moveTo>
                  <a:pt x="4893277" y="0"/>
                </a:moveTo>
                <a:lnTo>
                  <a:pt x="4852087" y="1235676"/>
                </a:lnTo>
                <a:lnTo>
                  <a:pt x="8238" y="1219201"/>
                </a:lnTo>
                <a:lnTo>
                  <a:pt x="0" y="1812325"/>
                </a:lnTo>
                <a:lnTo>
                  <a:pt x="4901514" y="1869990"/>
                </a:lnTo>
                <a:lnTo>
                  <a:pt x="4909752" y="3113903"/>
                </a:lnTo>
                <a:lnTo>
                  <a:pt x="5346357" y="3113904"/>
                </a:lnTo>
                <a:lnTo>
                  <a:pt x="5362832" y="1894703"/>
                </a:lnTo>
                <a:lnTo>
                  <a:pt x="6458465" y="1886465"/>
                </a:lnTo>
                <a:lnTo>
                  <a:pt x="7521146" y="1878228"/>
                </a:lnTo>
                <a:lnTo>
                  <a:pt x="8641492" y="1532238"/>
                </a:lnTo>
                <a:lnTo>
                  <a:pt x="9498227" y="1087395"/>
                </a:lnTo>
                <a:lnTo>
                  <a:pt x="9976022" y="708455"/>
                </a:lnTo>
                <a:lnTo>
                  <a:pt x="9943070" y="8238"/>
                </a:lnTo>
                <a:lnTo>
                  <a:pt x="9407611" y="403655"/>
                </a:lnTo>
                <a:lnTo>
                  <a:pt x="8806249" y="766120"/>
                </a:lnTo>
                <a:lnTo>
                  <a:pt x="8097795" y="1079157"/>
                </a:lnTo>
                <a:lnTo>
                  <a:pt x="7183395" y="1276865"/>
                </a:lnTo>
                <a:lnTo>
                  <a:pt x="6680887" y="1285103"/>
                </a:lnTo>
                <a:lnTo>
                  <a:pt x="5387546" y="1268628"/>
                </a:lnTo>
                <a:lnTo>
                  <a:pt x="5404021" y="24714"/>
                </a:lnTo>
                <a:lnTo>
                  <a:pt x="4893277" y="0"/>
                </a:lnTo>
                <a:close/>
              </a:path>
            </a:pathLst>
          </a:cu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88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44A317E-89B6-4DCF-8A1F-85AD12C511B0}"/>
              </a:ext>
            </a:extLst>
          </p:cNvPr>
          <p:cNvGrpSpPr/>
          <p:nvPr/>
        </p:nvGrpSpPr>
        <p:grpSpPr>
          <a:xfrm>
            <a:off x="-774358" y="-2"/>
            <a:ext cx="9918358" cy="6858002"/>
            <a:chOff x="-774358" y="-2"/>
            <a:chExt cx="9918358" cy="685800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19BECE0-8462-4619-B204-25B56723E4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4" r="7141" b="3979"/>
            <a:stretch/>
          </p:blipFill>
          <p:spPr>
            <a:xfrm>
              <a:off x="-774357" y="-1"/>
              <a:ext cx="9918357" cy="6858001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5A0664C-0F04-4BA5-8895-B61A838A24C4}"/>
                </a:ext>
              </a:extLst>
            </p:cNvPr>
            <p:cNvSpPr/>
            <p:nvPr/>
          </p:nvSpPr>
          <p:spPr>
            <a:xfrm>
              <a:off x="4094206" y="-2"/>
              <a:ext cx="444844" cy="6858001"/>
            </a:xfrm>
            <a:prstGeom prst="rect">
              <a:avLst/>
            </a:prstGeom>
            <a:solidFill>
              <a:srgbClr val="00B0F0">
                <a:alpha val="4902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7AF2FC7-85FD-42BD-AD41-8A367B1B5471}"/>
                </a:ext>
              </a:extLst>
            </p:cNvPr>
            <p:cNvSpPr/>
            <p:nvPr/>
          </p:nvSpPr>
          <p:spPr>
            <a:xfrm>
              <a:off x="4506097" y="2100649"/>
              <a:ext cx="4637903" cy="1771135"/>
            </a:xfrm>
            <a:custGeom>
              <a:avLst/>
              <a:gdLst>
                <a:gd name="connsiteX0" fmla="*/ 0 w 4637903"/>
                <a:gd name="connsiteY0" fmla="*/ 1252151 h 1771135"/>
                <a:gd name="connsiteX1" fmla="*/ 1902941 w 4637903"/>
                <a:gd name="connsiteY1" fmla="*/ 1260389 h 1771135"/>
                <a:gd name="connsiteX2" fmla="*/ 2998573 w 4637903"/>
                <a:gd name="connsiteY2" fmla="*/ 1005016 h 1771135"/>
                <a:gd name="connsiteX3" fmla="*/ 3748216 w 4637903"/>
                <a:gd name="connsiteY3" fmla="*/ 642551 h 1771135"/>
                <a:gd name="connsiteX4" fmla="*/ 4637903 w 4637903"/>
                <a:gd name="connsiteY4" fmla="*/ 0 h 1771135"/>
                <a:gd name="connsiteX5" fmla="*/ 4621427 w 4637903"/>
                <a:gd name="connsiteY5" fmla="*/ 634313 h 1771135"/>
                <a:gd name="connsiteX6" fmla="*/ 4201297 w 4637903"/>
                <a:gd name="connsiteY6" fmla="*/ 939113 h 1771135"/>
                <a:gd name="connsiteX7" fmla="*/ 3591697 w 4637903"/>
                <a:gd name="connsiteY7" fmla="*/ 1318054 h 1771135"/>
                <a:gd name="connsiteX8" fmla="*/ 2809103 w 4637903"/>
                <a:gd name="connsiteY8" fmla="*/ 1589902 h 1771135"/>
                <a:gd name="connsiteX9" fmla="*/ 1952368 w 4637903"/>
                <a:gd name="connsiteY9" fmla="*/ 1771135 h 1771135"/>
                <a:gd name="connsiteX10" fmla="*/ 32951 w 4637903"/>
                <a:gd name="connsiteY10" fmla="*/ 1771135 h 1771135"/>
                <a:gd name="connsiteX11" fmla="*/ 0 w 4637903"/>
                <a:gd name="connsiteY11" fmla="*/ 1252151 h 177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37903" h="1771135">
                  <a:moveTo>
                    <a:pt x="0" y="1252151"/>
                  </a:moveTo>
                  <a:lnTo>
                    <a:pt x="1902941" y="1260389"/>
                  </a:lnTo>
                  <a:lnTo>
                    <a:pt x="2998573" y="1005016"/>
                  </a:lnTo>
                  <a:lnTo>
                    <a:pt x="3748216" y="642551"/>
                  </a:lnTo>
                  <a:lnTo>
                    <a:pt x="4637903" y="0"/>
                  </a:lnTo>
                  <a:lnTo>
                    <a:pt x="4621427" y="634313"/>
                  </a:lnTo>
                  <a:lnTo>
                    <a:pt x="4201297" y="939113"/>
                  </a:lnTo>
                  <a:lnTo>
                    <a:pt x="3591697" y="1318054"/>
                  </a:lnTo>
                  <a:lnTo>
                    <a:pt x="2809103" y="1589902"/>
                  </a:lnTo>
                  <a:lnTo>
                    <a:pt x="1952368" y="1771135"/>
                  </a:lnTo>
                  <a:lnTo>
                    <a:pt x="32951" y="1771135"/>
                  </a:lnTo>
                  <a:lnTo>
                    <a:pt x="0" y="1252151"/>
                  </a:lnTo>
                  <a:close/>
                </a:path>
              </a:pathLst>
            </a:custGeom>
            <a:solidFill>
              <a:srgbClr val="00B0F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7B3F513-30B4-4BA6-BF9F-F6058A1903F8}"/>
                </a:ext>
              </a:extLst>
            </p:cNvPr>
            <p:cNvSpPr/>
            <p:nvPr/>
          </p:nvSpPr>
          <p:spPr>
            <a:xfrm>
              <a:off x="-774358" y="3319850"/>
              <a:ext cx="4868563" cy="551935"/>
            </a:xfrm>
            <a:prstGeom prst="rect">
              <a:avLst/>
            </a:prstGeom>
            <a:solidFill>
              <a:srgbClr val="7030A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CC483A9-34E3-4E92-AFDF-DB292F5B2388}"/>
                </a:ext>
              </a:extLst>
            </p:cNvPr>
            <p:cNvSpPr txBox="1"/>
            <p:nvPr/>
          </p:nvSpPr>
          <p:spPr>
            <a:xfrm>
              <a:off x="1054446" y="3393987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Circle Blvd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C7C421F-2E25-462E-BB06-B8072347861F}"/>
                </a:ext>
              </a:extLst>
            </p:cNvPr>
            <p:cNvSpPr txBox="1"/>
            <p:nvPr/>
          </p:nvSpPr>
          <p:spPr>
            <a:xfrm>
              <a:off x="5173359" y="3418701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Circle Blvd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4A37057-7A54-41FF-98E4-8F7991C98924}"/>
                </a:ext>
              </a:extLst>
            </p:cNvPr>
            <p:cNvSpPr txBox="1"/>
            <p:nvPr/>
          </p:nvSpPr>
          <p:spPr>
            <a:xfrm rot="16200000">
              <a:off x="3628759" y="2277757"/>
              <a:ext cx="13839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Kings Blvd</a:t>
              </a:r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1298889-C186-452A-901A-0C701C0CF189}"/>
              </a:ext>
            </a:extLst>
          </p:cNvPr>
          <p:cNvSpPr/>
          <p:nvPr/>
        </p:nvSpPr>
        <p:spPr>
          <a:xfrm>
            <a:off x="-815546" y="2051222"/>
            <a:ext cx="9976022" cy="3113904"/>
          </a:xfrm>
          <a:custGeom>
            <a:avLst/>
            <a:gdLst>
              <a:gd name="connsiteX0" fmla="*/ 4852087 w 9976022"/>
              <a:gd name="connsiteY0" fmla="*/ 0 h 6870357"/>
              <a:gd name="connsiteX1" fmla="*/ 4852087 w 9976022"/>
              <a:gd name="connsiteY1" fmla="*/ 3295135 h 6870357"/>
              <a:gd name="connsiteX2" fmla="*/ 8238 w 9976022"/>
              <a:gd name="connsiteY2" fmla="*/ 3278660 h 6870357"/>
              <a:gd name="connsiteX3" fmla="*/ 0 w 9976022"/>
              <a:gd name="connsiteY3" fmla="*/ 3871784 h 6870357"/>
              <a:gd name="connsiteX4" fmla="*/ 4901514 w 9976022"/>
              <a:gd name="connsiteY4" fmla="*/ 3929449 h 6870357"/>
              <a:gd name="connsiteX5" fmla="*/ 4885038 w 9976022"/>
              <a:gd name="connsiteY5" fmla="*/ 6870357 h 6870357"/>
              <a:gd name="connsiteX6" fmla="*/ 5379308 w 9976022"/>
              <a:gd name="connsiteY6" fmla="*/ 6870357 h 6870357"/>
              <a:gd name="connsiteX7" fmla="*/ 5362832 w 9976022"/>
              <a:gd name="connsiteY7" fmla="*/ 3954162 h 6870357"/>
              <a:gd name="connsiteX8" fmla="*/ 6458465 w 9976022"/>
              <a:gd name="connsiteY8" fmla="*/ 3945924 h 6870357"/>
              <a:gd name="connsiteX9" fmla="*/ 7521146 w 9976022"/>
              <a:gd name="connsiteY9" fmla="*/ 3937687 h 6870357"/>
              <a:gd name="connsiteX10" fmla="*/ 8641492 w 9976022"/>
              <a:gd name="connsiteY10" fmla="*/ 3591697 h 6870357"/>
              <a:gd name="connsiteX11" fmla="*/ 9498227 w 9976022"/>
              <a:gd name="connsiteY11" fmla="*/ 3146854 h 6870357"/>
              <a:gd name="connsiteX12" fmla="*/ 9976022 w 9976022"/>
              <a:gd name="connsiteY12" fmla="*/ 2767914 h 6870357"/>
              <a:gd name="connsiteX13" fmla="*/ 9943070 w 9976022"/>
              <a:gd name="connsiteY13" fmla="*/ 2067697 h 6870357"/>
              <a:gd name="connsiteX14" fmla="*/ 9407611 w 9976022"/>
              <a:gd name="connsiteY14" fmla="*/ 2463114 h 6870357"/>
              <a:gd name="connsiteX15" fmla="*/ 8806249 w 9976022"/>
              <a:gd name="connsiteY15" fmla="*/ 2825579 h 6870357"/>
              <a:gd name="connsiteX16" fmla="*/ 8097795 w 9976022"/>
              <a:gd name="connsiteY16" fmla="*/ 3138616 h 6870357"/>
              <a:gd name="connsiteX17" fmla="*/ 7183395 w 9976022"/>
              <a:gd name="connsiteY17" fmla="*/ 3336324 h 6870357"/>
              <a:gd name="connsiteX18" fmla="*/ 6680887 w 9976022"/>
              <a:gd name="connsiteY18" fmla="*/ 3344562 h 6870357"/>
              <a:gd name="connsiteX19" fmla="*/ 5387546 w 9976022"/>
              <a:gd name="connsiteY19" fmla="*/ 3328087 h 6870357"/>
              <a:gd name="connsiteX20" fmla="*/ 5371070 w 9976022"/>
              <a:gd name="connsiteY20" fmla="*/ 8238 h 6870357"/>
              <a:gd name="connsiteX21" fmla="*/ 4852087 w 9976022"/>
              <a:gd name="connsiteY21" fmla="*/ 0 h 6870357"/>
              <a:gd name="connsiteX0" fmla="*/ 4827373 w 9976022"/>
              <a:gd name="connsiteY0" fmla="*/ 2141838 h 6862119"/>
              <a:gd name="connsiteX1" fmla="*/ 4852087 w 9976022"/>
              <a:gd name="connsiteY1" fmla="*/ 3286897 h 6862119"/>
              <a:gd name="connsiteX2" fmla="*/ 8238 w 9976022"/>
              <a:gd name="connsiteY2" fmla="*/ 3270422 h 6862119"/>
              <a:gd name="connsiteX3" fmla="*/ 0 w 9976022"/>
              <a:gd name="connsiteY3" fmla="*/ 3863546 h 6862119"/>
              <a:gd name="connsiteX4" fmla="*/ 4901514 w 9976022"/>
              <a:gd name="connsiteY4" fmla="*/ 3921211 h 6862119"/>
              <a:gd name="connsiteX5" fmla="*/ 4885038 w 9976022"/>
              <a:gd name="connsiteY5" fmla="*/ 6862119 h 6862119"/>
              <a:gd name="connsiteX6" fmla="*/ 5379308 w 9976022"/>
              <a:gd name="connsiteY6" fmla="*/ 6862119 h 6862119"/>
              <a:gd name="connsiteX7" fmla="*/ 5362832 w 9976022"/>
              <a:gd name="connsiteY7" fmla="*/ 3945924 h 6862119"/>
              <a:gd name="connsiteX8" fmla="*/ 6458465 w 9976022"/>
              <a:gd name="connsiteY8" fmla="*/ 3937686 h 6862119"/>
              <a:gd name="connsiteX9" fmla="*/ 7521146 w 9976022"/>
              <a:gd name="connsiteY9" fmla="*/ 3929449 h 6862119"/>
              <a:gd name="connsiteX10" fmla="*/ 8641492 w 9976022"/>
              <a:gd name="connsiteY10" fmla="*/ 3583459 h 6862119"/>
              <a:gd name="connsiteX11" fmla="*/ 9498227 w 9976022"/>
              <a:gd name="connsiteY11" fmla="*/ 3138616 h 6862119"/>
              <a:gd name="connsiteX12" fmla="*/ 9976022 w 9976022"/>
              <a:gd name="connsiteY12" fmla="*/ 2759676 h 6862119"/>
              <a:gd name="connsiteX13" fmla="*/ 9943070 w 9976022"/>
              <a:gd name="connsiteY13" fmla="*/ 2059459 h 6862119"/>
              <a:gd name="connsiteX14" fmla="*/ 9407611 w 9976022"/>
              <a:gd name="connsiteY14" fmla="*/ 2454876 h 6862119"/>
              <a:gd name="connsiteX15" fmla="*/ 8806249 w 9976022"/>
              <a:gd name="connsiteY15" fmla="*/ 2817341 h 6862119"/>
              <a:gd name="connsiteX16" fmla="*/ 8097795 w 9976022"/>
              <a:gd name="connsiteY16" fmla="*/ 3130378 h 6862119"/>
              <a:gd name="connsiteX17" fmla="*/ 7183395 w 9976022"/>
              <a:gd name="connsiteY17" fmla="*/ 3328086 h 6862119"/>
              <a:gd name="connsiteX18" fmla="*/ 6680887 w 9976022"/>
              <a:gd name="connsiteY18" fmla="*/ 3336324 h 6862119"/>
              <a:gd name="connsiteX19" fmla="*/ 5387546 w 9976022"/>
              <a:gd name="connsiteY19" fmla="*/ 3319849 h 6862119"/>
              <a:gd name="connsiteX20" fmla="*/ 5371070 w 9976022"/>
              <a:gd name="connsiteY20" fmla="*/ 0 h 6862119"/>
              <a:gd name="connsiteX21" fmla="*/ 4827373 w 9976022"/>
              <a:gd name="connsiteY21" fmla="*/ 2141838 h 6862119"/>
              <a:gd name="connsiteX0" fmla="*/ 4827373 w 9976022"/>
              <a:gd name="connsiteY0" fmla="*/ 82379 h 4802660"/>
              <a:gd name="connsiteX1" fmla="*/ 4852087 w 9976022"/>
              <a:gd name="connsiteY1" fmla="*/ 1227438 h 4802660"/>
              <a:gd name="connsiteX2" fmla="*/ 8238 w 9976022"/>
              <a:gd name="connsiteY2" fmla="*/ 1210963 h 4802660"/>
              <a:gd name="connsiteX3" fmla="*/ 0 w 9976022"/>
              <a:gd name="connsiteY3" fmla="*/ 1804087 h 4802660"/>
              <a:gd name="connsiteX4" fmla="*/ 4901514 w 9976022"/>
              <a:gd name="connsiteY4" fmla="*/ 1861752 h 4802660"/>
              <a:gd name="connsiteX5" fmla="*/ 4885038 w 9976022"/>
              <a:gd name="connsiteY5" fmla="*/ 4802660 h 4802660"/>
              <a:gd name="connsiteX6" fmla="*/ 5379308 w 9976022"/>
              <a:gd name="connsiteY6" fmla="*/ 4802660 h 4802660"/>
              <a:gd name="connsiteX7" fmla="*/ 5362832 w 9976022"/>
              <a:gd name="connsiteY7" fmla="*/ 1886465 h 4802660"/>
              <a:gd name="connsiteX8" fmla="*/ 6458465 w 9976022"/>
              <a:gd name="connsiteY8" fmla="*/ 1878227 h 4802660"/>
              <a:gd name="connsiteX9" fmla="*/ 7521146 w 9976022"/>
              <a:gd name="connsiteY9" fmla="*/ 1869990 h 4802660"/>
              <a:gd name="connsiteX10" fmla="*/ 8641492 w 9976022"/>
              <a:gd name="connsiteY10" fmla="*/ 1524000 h 4802660"/>
              <a:gd name="connsiteX11" fmla="*/ 9498227 w 9976022"/>
              <a:gd name="connsiteY11" fmla="*/ 1079157 h 4802660"/>
              <a:gd name="connsiteX12" fmla="*/ 9976022 w 9976022"/>
              <a:gd name="connsiteY12" fmla="*/ 700217 h 4802660"/>
              <a:gd name="connsiteX13" fmla="*/ 9943070 w 9976022"/>
              <a:gd name="connsiteY13" fmla="*/ 0 h 4802660"/>
              <a:gd name="connsiteX14" fmla="*/ 9407611 w 9976022"/>
              <a:gd name="connsiteY14" fmla="*/ 395417 h 4802660"/>
              <a:gd name="connsiteX15" fmla="*/ 8806249 w 9976022"/>
              <a:gd name="connsiteY15" fmla="*/ 757882 h 4802660"/>
              <a:gd name="connsiteX16" fmla="*/ 8097795 w 9976022"/>
              <a:gd name="connsiteY16" fmla="*/ 1070919 h 4802660"/>
              <a:gd name="connsiteX17" fmla="*/ 7183395 w 9976022"/>
              <a:gd name="connsiteY17" fmla="*/ 1268627 h 4802660"/>
              <a:gd name="connsiteX18" fmla="*/ 6680887 w 9976022"/>
              <a:gd name="connsiteY18" fmla="*/ 1276865 h 4802660"/>
              <a:gd name="connsiteX19" fmla="*/ 5387546 w 9976022"/>
              <a:gd name="connsiteY19" fmla="*/ 1260390 h 4802660"/>
              <a:gd name="connsiteX20" fmla="*/ 5404021 w 9976022"/>
              <a:gd name="connsiteY20" fmla="*/ 16476 h 4802660"/>
              <a:gd name="connsiteX21" fmla="*/ 4827373 w 9976022"/>
              <a:gd name="connsiteY21" fmla="*/ 82379 h 4802660"/>
              <a:gd name="connsiteX0" fmla="*/ 4901514 w 9976022"/>
              <a:gd name="connsiteY0" fmla="*/ 0 h 4810897"/>
              <a:gd name="connsiteX1" fmla="*/ 4852087 w 9976022"/>
              <a:gd name="connsiteY1" fmla="*/ 1235675 h 4810897"/>
              <a:gd name="connsiteX2" fmla="*/ 8238 w 9976022"/>
              <a:gd name="connsiteY2" fmla="*/ 1219200 h 4810897"/>
              <a:gd name="connsiteX3" fmla="*/ 0 w 9976022"/>
              <a:gd name="connsiteY3" fmla="*/ 1812324 h 4810897"/>
              <a:gd name="connsiteX4" fmla="*/ 4901514 w 9976022"/>
              <a:gd name="connsiteY4" fmla="*/ 1869989 h 4810897"/>
              <a:gd name="connsiteX5" fmla="*/ 4885038 w 9976022"/>
              <a:gd name="connsiteY5" fmla="*/ 4810897 h 4810897"/>
              <a:gd name="connsiteX6" fmla="*/ 5379308 w 9976022"/>
              <a:gd name="connsiteY6" fmla="*/ 4810897 h 4810897"/>
              <a:gd name="connsiteX7" fmla="*/ 5362832 w 9976022"/>
              <a:gd name="connsiteY7" fmla="*/ 1894702 h 4810897"/>
              <a:gd name="connsiteX8" fmla="*/ 6458465 w 9976022"/>
              <a:gd name="connsiteY8" fmla="*/ 1886464 h 4810897"/>
              <a:gd name="connsiteX9" fmla="*/ 7521146 w 9976022"/>
              <a:gd name="connsiteY9" fmla="*/ 1878227 h 4810897"/>
              <a:gd name="connsiteX10" fmla="*/ 8641492 w 9976022"/>
              <a:gd name="connsiteY10" fmla="*/ 1532237 h 4810897"/>
              <a:gd name="connsiteX11" fmla="*/ 9498227 w 9976022"/>
              <a:gd name="connsiteY11" fmla="*/ 1087394 h 4810897"/>
              <a:gd name="connsiteX12" fmla="*/ 9976022 w 9976022"/>
              <a:gd name="connsiteY12" fmla="*/ 708454 h 4810897"/>
              <a:gd name="connsiteX13" fmla="*/ 9943070 w 9976022"/>
              <a:gd name="connsiteY13" fmla="*/ 8237 h 4810897"/>
              <a:gd name="connsiteX14" fmla="*/ 9407611 w 9976022"/>
              <a:gd name="connsiteY14" fmla="*/ 403654 h 4810897"/>
              <a:gd name="connsiteX15" fmla="*/ 8806249 w 9976022"/>
              <a:gd name="connsiteY15" fmla="*/ 766119 h 4810897"/>
              <a:gd name="connsiteX16" fmla="*/ 8097795 w 9976022"/>
              <a:gd name="connsiteY16" fmla="*/ 1079156 h 4810897"/>
              <a:gd name="connsiteX17" fmla="*/ 7183395 w 9976022"/>
              <a:gd name="connsiteY17" fmla="*/ 1276864 h 4810897"/>
              <a:gd name="connsiteX18" fmla="*/ 6680887 w 9976022"/>
              <a:gd name="connsiteY18" fmla="*/ 1285102 h 4810897"/>
              <a:gd name="connsiteX19" fmla="*/ 5387546 w 9976022"/>
              <a:gd name="connsiteY19" fmla="*/ 1268627 h 4810897"/>
              <a:gd name="connsiteX20" fmla="*/ 5404021 w 9976022"/>
              <a:gd name="connsiteY20" fmla="*/ 24713 h 4810897"/>
              <a:gd name="connsiteX21" fmla="*/ 4901514 w 9976022"/>
              <a:gd name="connsiteY21" fmla="*/ 0 h 4810897"/>
              <a:gd name="connsiteX0" fmla="*/ 4885039 w 9976022"/>
              <a:gd name="connsiteY0" fmla="*/ 41190 h 4802660"/>
              <a:gd name="connsiteX1" fmla="*/ 4852087 w 9976022"/>
              <a:gd name="connsiteY1" fmla="*/ 1227438 h 4802660"/>
              <a:gd name="connsiteX2" fmla="*/ 8238 w 9976022"/>
              <a:gd name="connsiteY2" fmla="*/ 1210963 h 4802660"/>
              <a:gd name="connsiteX3" fmla="*/ 0 w 9976022"/>
              <a:gd name="connsiteY3" fmla="*/ 1804087 h 4802660"/>
              <a:gd name="connsiteX4" fmla="*/ 4901514 w 9976022"/>
              <a:gd name="connsiteY4" fmla="*/ 1861752 h 4802660"/>
              <a:gd name="connsiteX5" fmla="*/ 4885038 w 9976022"/>
              <a:gd name="connsiteY5" fmla="*/ 4802660 h 4802660"/>
              <a:gd name="connsiteX6" fmla="*/ 5379308 w 9976022"/>
              <a:gd name="connsiteY6" fmla="*/ 4802660 h 4802660"/>
              <a:gd name="connsiteX7" fmla="*/ 5362832 w 9976022"/>
              <a:gd name="connsiteY7" fmla="*/ 1886465 h 4802660"/>
              <a:gd name="connsiteX8" fmla="*/ 6458465 w 9976022"/>
              <a:gd name="connsiteY8" fmla="*/ 1878227 h 4802660"/>
              <a:gd name="connsiteX9" fmla="*/ 7521146 w 9976022"/>
              <a:gd name="connsiteY9" fmla="*/ 1869990 h 4802660"/>
              <a:gd name="connsiteX10" fmla="*/ 8641492 w 9976022"/>
              <a:gd name="connsiteY10" fmla="*/ 1524000 h 4802660"/>
              <a:gd name="connsiteX11" fmla="*/ 9498227 w 9976022"/>
              <a:gd name="connsiteY11" fmla="*/ 1079157 h 4802660"/>
              <a:gd name="connsiteX12" fmla="*/ 9976022 w 9976022"/>
              <a:gd name="connsiteY12" fmla="*/ 700217 h 4802660"/>
              <a:gd name="connsiteX13" fmla="*/ 9943070 w 9976022"/>
              <a:gd name="connsiteY13" fmla="*/ 0 h 4802660"/>
              <a:gd name="connsiteX14" fmla="*/ 9407611 w 9976022"/>
              <a:gd name="connsiteY14" fmla="*/ 395417 h 4802660"/>
              <a:gd name="connsiteX15" fmla="*/ 8806249 w 9976022"/>
              <a:gd name="connsiteY15" fmla="*/ 757882 h 4802660"/>
              <a:gd name="connsiteX16" fmla="*/ 8097795 w 9976022"/>
              <a:gd name="connsiteY16" fmla="*/ 1070919 h 4802660"/>
              <a:gd name="connsiteX17" fmla="*/ 7183395 w 9976022"/>
              <a:gd name="connsiteY17" fmla="*/ 1268627 h 4802660"/>
              <a:gd name="connsiteX18" fmla="*/ 6680887 w 9976022"/>
              <a:gd name="connsiteY18" fmla="*/ 1276865 h 4802660"/>
              <a:gd name="connsiteX19" fmla="*/ 5387546 w 9976022"/>
              <a:gd name="connsiteY19" fmla="*/ 1260390 h 4802660"/>
              <a:gd name="connsiteX20" fmla="*/ 5404021 w 9976022"/>
              <a:gd name="connsiteY20" fmla="*/ 16476 h 4802660"/>
              <a:gd name="connsiteX21" fmla="*/ 4885039 w 9976022"/>
              <a:gd name="connsiteY21" fmla="*/ 41190 h 4802660"/>
              <a:gd name="connsiteX0" fmla="*/ 4885039 w 9976022"/>
              <a:gd name="connsiteY0" fmla="*/ 41190 h 4802660"/>
              <a:gd name="connsiteX1" fmla="*/ 4852087 w 9976022"/>
              <a:gd name="connsiteY1" fmla="*/ 1227438 h 4802660"/>
              <a:gd name="connsiteX2" fmla="*/ 8238 w 9976022"/>
              <a:gd name="connsiteY2" fmla="*/ 1210963 h 4802660"/>
              <a:gd name="connsiteX3" fmla="*/ 0 w 9976022"/>
              <a:gd name="connsiteY3" fmla="*/ 1804087 h 4802660"/>
              <a:gd name="connsiteX4" fmla="*/ 4901514 w 9976022"/>
              <a:gd name="connsiteY4" fmla="*/ 1861752 h 4802660"/>
              <a:gd name="connsiteX5" fmla="*/ 4909752 w 9976022"/>
              <a:gd name="connsiteY5" fmla="*/ 3105665 h 4802660"/>
              <a:gd name="connsiteX6" fmla="*/ 5379308 w 9976022"/>
              <a:gd name="connsiteY6" fmla="*/ 4802660 h 4802660"/>
              <a:gd name="connsiteX7" fmla="*/ 5362832 w 9976022"/>
              <a:gd name="connsiteY7" fmla="*/ 1886465 h 4802660"/>
              <a:gd name="connsiteX8" fmla="*/ 6458465 w 9976022"/>
              <a:gd name="connsiteY8" fmla="*/ 1878227 h 4802660"/>
              <a:gd name="connsiteX9" fmla="*/ 7521146 w 9976022"/>
              <a:gd name="connsiteY9" fmla="*/ 1869990 h 4802660"/>
              <a:gd name="connsiteX10" fmla="*/ 8641492 w 9976022"/>
              <a:gd name="connsiteY10" fmla="*/ 1524000 h 4802660"/>
              <a:gd name="connsiteX11" fmla="*/ 9498227 w 9976022"/>
              <a:gd name="connsiteY11" fmla="*/ 1079157 h 4802660"/>
              <a:gd name="connsiteX12" fmla="*/ 9976022 w 9976022"/>
              <a:gd name="connsiteY12" fmla="*/ 700217 h 4802660"/>
              <a:gd name="connsiteX13" fmla="*/ 9943070 w 9976022"/>
              <a:gd name="connsiteY13" fmla="*/ 0 h 4802660"/>
              <a:gd name="connsiteX14" fmla="*/ 9407611 w 9976022"/>
              <a:gd name="connsiteY14" fmla="*/ 395417 h 4802660"/>
              <a:gd name="connsiteX15" fmla="*/ 8806249 w 9976022"/>
              <a:gd name="connsiteY15" fmla="*/ 757882 h 4802660"/>
              <a:gd name="connsiteX16" fmla="*/ 8097795 w 9976022"/>
              <a:gd name="connsiteY16" fmla="*/ 1070919 h 4802660"/>
              <a:gd name="connsiteX17" fmla="*/ 7183395 w 9976022"/>
              <a:gd name="connsiteY17" fmla="*/ 1268627 h 4802660"/>
              <a:gd name="connsiteX18" fmla="*/ 6680887 w 9976022"/>
              <a:gd name="connsiteY18" fmla="*/ 1276865 h 4802660"/>
              <a:gd name="connsiteX19" fmla="*/ 5387546 w 9976022"/>
              <a:gd name="connsiteY19" fmla="*/ 1260390 h 4802660"/>
              <a:gd name="connsiteX20" fmla="*/ 5404021 w 9976022"/>
              <a:gd name="connsiteY20" fmla="*/ 16476 h 4802660"/>
              <a:gd name="connsiteX21" fmla="*/ 4885039 w 9976022"/>
              <a:gd name="connsiteY21" fmla="*/ 41190 h 4802660"/>
              <a:gd name="connsiteX0" fmla="*/ 4885039 w 9976022"/>
              <a:gd name="connsiteY0" fmla="*/ 41190 h 3105666"/>
              <a:gd name="connsiteX1" fmla="*/ 4852087 w 9976022"/>
              <a:gd name="connsiteY1" fmla="*/ 1227438 h 3105666"/>
              <a:gd name="connsiteX2" fmla="*/ 8238 w 9976022"/>
              <a:gd name="connsiteY2" fmla="*/ 1210963 h 3105666"/>
              <a:gd name="connsiteX3" fmla="*/ 0 w 9976022"/>
              <a:gd name="connsiteY3" fmla="*/ 1804087 h 3105666"/>
              <a:gd name="connsiteX4" fmla="*/ 4901514 w 9976022"/>
              <a:gd name="connsiteY4" fmla="*/ 1861752 h 3105666"/>
              <a:gd name="connsiteX5" fmla="*/ 4909752 w 9976022"/>
              <a:gd name="connsiteY5" fmla="*/ 3105665 h 3105666"/>
              <a:gd name="connsiteX6" fmla="*/ 5346357 w 9976022"/>
              <a:gd name="connsiteY6" fmla="*/ 3105666 h 3105666"/>
              <a:gd name="connsiteX7" fmla="*/ 5362832 w 9976022"/>
              <a:gd name="connsiteY7" fmla="*/ 1886465 h 3105666"/>
              <a:gd name="connsiteX8" fmla="*/ 6458465 w 9976022"/>
              <a:gd name="connsiteY8" fmla="*/ 1878227 h 3105666"/>
              <a:gd name="connsiteX9" fmla="*/ 7521146 w 9976022"/>
              <a:gd name="connsiteY9" fmla="*/ 1869990 h 3105666"/>
              <a:gd name="connsiteX10" fmla="*/ 8641492 w 9976022"/>
              <a:gd name="connsiteY10" fmla="*/ 1524000 h 3105666"/>
              <a:gd name="connsiteX11" fmla="*/ 9498227 w 9976022"/>
              <a:gd name="connsiteY11" fmla="*/ 1079157 h 3105666"/>
              <a:gd name="connsiteX12" fmla="*/ 9976022 w 9976022"/>
              <a:gd name="connsiteY12" fmla="*/ 700217 h 3105666"/>
              <a:gd name="connsiteX13" fmla="*/ 9943070 w 9976022"/>
              <a:gd name="connsiteY13" fmla="*/ 0 h 3105666"/>
              <a:gd name="connsiteX14" fmla="*/ 9407611 w 9976022"/>
              <a:gd name="connsiteY14" fmla="*/ 395417 h 3105666"/>
              <a:gd name="connsiteX15" fmla="*/ 8806249 w 9976022"/>
              <a:gd name="connsiteY15" fmla="*/ 757882 h 3105666"/>
              <a:gd name="connsiteX16" fmla="*/ 8097795 w 9976022"/>
              <a:gd name="connsiteY16" fmla="*/ 1070919 h 3105666"/>
              <a:gd name="connsiteX17" fmla="*/ 7183395 w 9976022"/>
              <a:gd name="connsiteY17" fmla="*/ 1268627 h 3105666"/>
              <a:gd name="connsiteX18" fmla="*/ 6680887 w 9976022"/>
              <a:gd name="connsiteY18" fmla="*/ 1276865 h 3105666"/>
              <a:gd name="connsiteX19" fmla="*/ 5387546 w 9976022"/>
              <a:gd name="connsiteY19" fmla="*/ 1260390 h 3105666"/>
              <a:gd name="connsiteX20" fmla="*/ 5404021 w 9976022"/>
              <a:gd name="connsiteY20" fmla="*/ 16476 h 3105666"/>
              <a:gd name="connsiteX21" fmla="*/ 4885039 w 9976022"/>
              <a:gd name="connsiteY21" fmla="*/ 41190 h 3105666"/>
              <a:gd name="connsiteX0" fmla="*/ 4893277 w 9976022"/>
              <a:gd name="connsiteY0" fmla="*/ 0 h 3130379"/>
              <a:gd name="connsiteX1" fmla="*/ 4852087 w 9976022"/>
              <a:gd name="connsiteY1" fmla="*/ 1252151 h 3130379"/>
              <a:gd name="connsiteX2" fmla="*/ 8238 w 9976022"/>
              <a:gd name="connsiteY2" fmla="*/ 1235676 h 3130379"/>
              <a:gd name="connsiteX3" fmla="*/ 0 w 9976022"/>
              <a:gd name="connsiteY3" fmla="*/ 1828800 h 3130379"/>
              <a:gd name="connsiteX4" fmla="*/ 4901514 w 9976022"/>
              <a:gd name="connsiteY4" fmla="*/ 1886465 h 3130379"/>
              <a:gd name="connsiteX5" fmla="*/ 4909752 w 9976022"/>
              <a:gd name="connsiteY5" fmla="*/ 3130378 h 3130379"/>
              <a:gd name="connsiteX6" fmla="*/ 5346357 w 9976022"/>
              <a:gd name="connsiteY6" fmla="*/ 3130379 h 3130379"/>
              <a:gd name="connsiteX7" fmla="*/ 5362832 w 9976022"/>
              <a:gd name="connsiteY7" fmla="*/ 1911178 h 3130379"/>
              <a:gd name="connsiteX8" fmla="*/ 6458465 w 9976022"/>
              <a:gd name="connsiteY8" fmla="*/ 1902940 h 3130379"/>
              <a:gd name="connsiteX9" fmla="*/ 7521146 w 9976022"/>
              <a:gd name="connsiteY9" fmla="*/ 1894703 h 3130379"/>
              <a:gd name="connsiteX10" fmla="*/ 8641492 w 9976022"/>
              <a:gd name="connsiteY10" fmla="*/ 1548713 h 3130379"/>
              <a:gd name="connsiteX11" fmla="*/ 9498227 w 9976022"/>
              <a:gd name="connsiteY11" fmla="*/ 1103870 h 3130379"/>
              <a:gd name="connsiteX12" fmla="*/ 9976022 w 9976022"/>
              <a:gd name="connsiteY12" fmla="*/ 724930 h 3130379"/>
              <a:gd name="connsiteX13" fmla="*/ 9943070 w 9976022"/>
              <a:gd name="connsiteY13" fmla="*/ 24713 h 3130379"/>
              <a:gd name="connsiteX14" fmla="*/ 9407611 w 9976022"/>
              <a:gd name="connsiteY14" fmla="*/ 420130 h 3130379"/>
              <a:gd name="connsiteX15" fmla="*/ 8806249 w 9976022"/>
              <a:gd name="connsiteY15" fmla="*/ 782595 h 3130379"/>
              <a:gd name="connsiteX16" fmla="*/ 8097795 w 9976022"/>
              <a:gd name="connsiteY16" fmla="*/ 1095632 h 3130379"/>
              <a:gd name="connsiteX17" fmla="*/ 7183395 w 9976022"/>
              <a:gd name="connsiteY17" fmla="*/ 1293340 h 3130379"/>
              <a:gd name="connsiteX18" fmla="*/ 6680887 w 9976022"/>
              <a:gd name="connsiteY18" fmla="*/ 1301578 h 3130379"/>
              <a:gd name="connsiteX19" fmla="*/ 5387546 w 9976022"/>
              <a:gd name="connsiteY19" fmla="*/ 1285103 h 3130379"/>
              <a:gd name="connsiteX20" fmla="*/ 5404021 w 9976022"/>
              <a:gd name="connsiteY20" fmla="*/ 41189 h 3130379"/>
              <a:gd name="connsiteX21" fmla="*/ 4893277 w 9976022"/>
              <a:gd name="connsiteY21" fmla="*/ 0 h 3130379"/>
              <a:gd name="connsiteX0" fmla="*/ 4893277 w 9976022"/>
              <a:gd name="connsiteY0" fmla="*/ 0 h 3113904"/>
              <a:gd name="connsiteX1" fmla="*/ 4852087 w 9976022"/>
              <a:gd name="connsiteY1" fmla="*/ 1235676 h 3113904"/>
              <a:gd name="connsiteX2" fmla="*/ 8238 w 9976022"/>
              <a:gd name="connsiteY2" fmla="*/ 1219201 h 3113904"/>
              <a:gd name="connsiteX3" fmla="*/ 0 w 9976022"/>
              <a:gd name="connsiteY3" fmla="*/ 1812325 h 3113904"/>
              <a:gd name="connsiteX4" fmla="*/ 4901514 w 9976022"/>
              <a:gd name="connsiteY4" fmla="*/ 1869990 h 3113904"/>
              <a:gd name="connsiteX5" fmla="*/ 4909752 w 9976022"/>
              <a:gd name="connsiteY5" fmla="*/ 3113903 h 3113904"/>
              <a:gd name="connsiteX6" fmla="*/ 5346357 w 9976022"/>
              <a:gd name="connsiteY6" fmla="*/ 3113904 h 3113904"/>
              <a:gd name="connsiteX7" fmla="*/ 5362832 w 9976022"/>
              <a:gd name="connsiteY7" fmla="*/ 1894703 h 3113904"/>
              <a:gd name="connsiteX8" fmla="*/ 6458465 w 9976022"/>
              <a:gd name="connsiteY8" fmla="*/ 1886465 h 3113904"/>
              <a:gd name="connsiteX9" fmla="*/ 7521146 w 9976022"/>
              <a:gd name="connsiteY9" fmla="*/ 1878228 h 3113904"/>
              <a:gd name="connsiteX10" fmla="*/ 8641492 w 9976022"/>
              <a:gd name="connsiteY10" fmla="*/ 1532238 h 3113904"/>
              <a:gd name="connsiteX11" fmla="*/ 9498227 w 9976022"/>
              <a:gd name="connsiteY11" fmla="*/ 1087395 h 3113904"/>
              <a:gd name="connsiteX12" fmla="*/ 9976022 w 9976022"/>
              <a:gd name="connsiteY12" fmla="*/ 708455 h 3113904"/>
              <a:gd name="connsiteX13" fmla="*/ 9943070 w 9976022"/>
              <a:gd name="connsiteY13" fmla="*/ 8238 h 3113904"/>
              <a:gd name="connsiteX14" fmla="*/ 9407611 w 9976022"/>
              <a:gd name="connsiteY14" fmla="*/ 403655 h 3113904"/>
              <a:gd name="connsiteX15" fmla="*/ 8806249 w 9976022"/>
              <a:gd name="connsiteY15" fmla="*/ 766120 h 3113904"/>
              <a:gd name="connsiteX16" fmla="*/ 8097795 w 9976022"/>
              <a:gd name="connsiteY16" fmla="*/ 1079157 h 3113904"/>
              <a:gd name="connsiteX17" fmla="*/ 7183395 w 9976022"/>
              <a:gd name="connsiteY17" fmla="*/ 1276865 h 3113904"/>
              <a:gd name="connsiteX18" fmla="*/ 6680887 w 9976022"/>
              <a:gd name="connsiteY18" fmla="*/ 1285103 h 3113904"/>
              <a:gd name="connsiteX19" fmla="*/ 5387546 w 9976022"/>
              <a:gd name="connsiteY19" fmla="*/ 1268628 h 3113904"/>
              <a:gd name="connsiteX20" fmla="*/ 5404021 w 9976022"/>
              <a:gd name="connsiteY20" fmla="*/ 24714 h 3113904"/>
              <a:gd name="connsiteX21" fmla="*/ 4893277 w 9976022"/>
              <a:gd name="connsiteY21" fmla="*/ 0 h 311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9976022" h="3113904">
                <a:moveTo>
                  <a:pt x="4893277" y="0"/>
                </a:moveTo>
                <a:lnTo>
                  <a:pt x="4852087" y="1235676"/>
                </a:lnTo>
                <a:lnTo>
                  <a:pt x="8238" y="1219201"/>
                </a:lnTo>
                <a:lnTo>
                  <a:pt x="0" y="1812325"/>
                </a:lnTo>
                <a:lnTo>
                  <a:pt x="4901514" y="1869990"/>
                </a:lnTo>
                <a:lnTo>
                  <a:pt x="4909752" y="3113903"/>
                </a:lnTo>
                <a:lnTo>
                  <a:pt x="5346357" y="3113904"/>
                </a:lnTo>
                <a:lnTo>
                  <a:pt x="5362832" y="1894703"/>
                </a:lnTo>
                <a:lnTo>
                  <a:pt x="6458465" y="1886465"/>
                </a:lnTo>
                <a:lnTo>
                  <a:pt x="7521146" y="1878228"/>
                </a:lnTo>
                <a:lnTo>
                  <a:pt x="8641492" y="1532238"/>
                </a:lnTo>
                <a:lnTo>
                  <a:pt x="9498227" y="1087395"/>
                </a:lnTo>
                <a:lnTo>
                  <a:pt x="9976022" y="708455"/>
                </a:lnTo>
                <a:lnTo>
                  <a:pt x="9943070" y="8238"/>
                </a:lnTo>
                <a:lnTo>
                  <a:pt x="9407611" y="403655"/>
                </a:lnTo>
                <a:lnTo>
                  <a:pt x="8806249" y="766120"/>
                </a:lnTo>
                <a:lnTo>
                  <a:pt x="8097795" y="1079157"/>
                </a:lnTo>
                <a:lnTo>
                  <a:pt x="7183395" y="1276865"/>
                </a:lnTo>
                <a:lnTo>
                  <a:pt x="6680887" y="1285103"/>
                </a:lnTo>
                <a:lnTo>
                  <a:pt x="5387546" y="1268628"/>
                </a:lnTo>
                <a:lnTo>
                  <a:pt x="5404021" y="24714"/>
                </a:lnTo>
                <a:lnTo>
                  <a:pt x="4893277" y="0"/>
                </a:ln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872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</TotalTime>
  <Words>46</Words>
  <Application>Microsoft Office PowerPoint</Application>
  <PresentationFormat>On-screen Show (4:3)</PresentationFormat>
  <Paragraphs>23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Tammy Lee</dc:creator>
  <cp:lastModifiedBy>Tammy Lee</cp:lastModifiedBy>
  <cp:revision>14</cp:revision>
  <dcterms:created xsi:type="dcterms:W3CDTF">2018-03-23T22:35:53Z</dcterms:created>
  <dcterms:modified xsi:type="dcterms:W3CDTF">2018-03-26T17:45:47Z</dcterms:modified>
</cp:coreProperties>
</file>

<file path=docProps/thumbnail.jpeg>
</file>